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0691813" cy="7559675"/>
  <p:notesSz cx="7559675" cy="10691813"/>
  <p:embeddedFontLst>
    <p:embeddedFont>
      <p:font typeface="M PLUS 1p" panose="020B0604020202020204" charset="-128"/>
      <p:regular r:id="rId25"/>
      <p:bold r:id="rId26"/>
    </p:embeddedFont>
    <p:embeddedFont>
      <p:font typeface="M PLUS 1p ExtraBold" panose="020B0604020202020204" charset="-128"/>
      <p:bold r:id="rId27"/>
    </p:embeddedFont>
    <p:embeddedFont>
      <p:font typeface="M PLUS 1p Medium" panose="020B0604020202020204" charset="-128"/>
      <p:regular r:id="rId28"/>
      <p:bold r:id="rId29"/>
    </p:embeddedFont>
    <p:embeddedFont>
      <p:font typeface="M PLUS Rounded 1c" panose="020B0604020202020204" charset="-128"/>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747775"/>
          </p15:clr>
        </p15:guide>
        <p15:guide id="2" pos="3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DFFA3-92AD-48E1-B672-153BB9CE9933}" v="23" dt="2024-03-12T01:21:40.832"/>
    <p1510:client id="{BE0C9264-6F42-44DF-8BD0-4933E1D975C0}" v="2" dt="2024-03-12T01:24:01.829"/>
  </p1510:revLst>
</p1510:revInfo>
</file>

<file path=ppt/tableStyles.xml><?xml version="1.0" encoding="utf-8"?>
<a:tblStyleLst xmlns:a="http://schemas.openxmlformats.org/drawingml/2006/main" def="{51892724-8D66-4A1B-8F3D-7D5D3E51D28F}">
  <a:tblStyle styleId="{51892724-8D66-4A1B-8F3D-7D5D3E51D2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64" y="48"/>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userId="c74089ea6710c297" providerId="Windows Live" clId="Web-{BD9DFFA3-92AD-48E1-B672-153BB9CE9933}"/>
    <pc:docChg chg="modSld">
      <pc:chgData name="ゲスト ユーザー" userId="c74089ea6710c297" providerId="Windows Live" clId="Web-{BD9DFFA3-92AD-48E1-B672-153BB9CE9933}" dt="2024-03-12T01:21:40.363" v="12" actId="20577"/>
      <pc:docMkLst>
        <pc:docMk/>
      </pc:docMkLst>
      <pc:sldChg chg="modSp">
        <pc:chgData name="ゲスト ユーザー" userId="c74089ea6710c297" providerId="Windows Live" clId="Web-{BD9DFFA3-92AD-48E1-B672-153BB9CE9933}" dt="2024-03-12T01:21:40.363" v="12" actId="20577"/>
        <pc:sldMkLst>
          <pc:docMk/>
          <pc:sldMk cId="0" sldId="261"/>
        </pc:sldMkLst>
        <pc:spChg chg="mod">
          <ac:chgData name="ゲスト ユーザー" userId="c74089ea6710c297" providerId="Windows Live" clId="Web-{BD9DFFA3-92AD-48E1-B672-153BB9CE9933}" dt="2024-03-12T01:21:40.363" v="12" actId="20577"/>
          <ac:spMkLst>
            <pc:docMk/>
            <pc:sldMk cId="0" sldId="261"/>
            <ac:spMk id="159" creationId="{00000000-0000-0000-0000-000000000000}"/>
          </ac:spMkLst>
        </pc:spChg>
      </pc:sldChg>
    </pc:docChg>
  </pc:docChgLst>
  <pc:docChgLst>
    <pc:chgData name="ゲスト ユーザー" userId="c74089ea6710c297" providerId="Windows Live" clId="Web-{17D8CC2F-018E-404E-8B7B-8FB45357D2D3}"/>
    <pc:docChg chg="modSld">
      <pc:chgData name="ゲスト ユーザー" userId="c74089ea6710c297" providerId="Windows Live" clId="Web-{17D8CC2F-018E-404E-8B7B-8FB45357D2D3}" dt="2024-02-08T03:43:16.392" v="89"/>
      <pc:docMkLst>
        <pc:docMk/>
      </pc:docMkLst>
      <pc:sldChg chg="modSp">
        <pc:chgData name="ゲスト ユーザー" userId="c74089ea6710c297" providerId="Windows Live" clId="Web-{17D8CC2F-018E-404E-8B7B-8FB45357D2D3}" dt="2024-02-08T03:40:48.904" v="87" actId="20577"/>
        <pc:sldMkLst>
          <pc:docMk/>
          <pc:sldMk cId="0" sldId="261"/>
        </pc:sldMkLst>
        <pc:spChg chg="mod">
          <ac:chgData name="ゲスト ユーザー" userId="c74089ea6710c297" providerId="Windows Live" clId="Web-{17D8CC2F-018E-404E-8B7B-8FB45357D2D3}" dt="2024-02-08T03:40:48.904" v="87" actId="20577"/>
          <ac:spMkLst>
            <pc:docMk/>
            <pc:sldMk cId="0" sldId="261"/>
            <ac:spMk id="159" creationId="{00000000-0000-0000-0000-000000000000}"/>
          </ac:spMkLst>
        </pc:spChg>
      </pc:sldChg>
      <pc:sldChg chg="modSp">
        <pc:chgData name="ゲスト ユーザー" userId="c74089ea6710c297" providerId="Windows Live" clId="Web-{17D8CC2F-018E-404E-8B7B-8FB45357D2D3}" dt="2024-02-08T03:43:16.392" v="89"/>
        <pc:sldMkLst>
          <pc:docMk/>
          <pc:sldMk cId="0" sldId="262"/>
        </pc:sldMkLst>
        <pc:spChg chg="mod">
          <ac:chgData name="ゲスト ユーザー" userId="c74089ea6710c297" providerId="Windows Live" clId="Web-{17D8CC2F-018E-404E-8B7B-8FB45357D2D3}" dt="2024-02-08T02:10:41.650" v="83" actId="20577"/>
          <ac:spMkLst>
            <pc:docMk/>
            <pc:sldMk cId="0" sldId="262"/>
            <ac:spMk id="172" creationId="{00000000-0000-0000-0000-000000000000}"/>
          </ac:spMkLst>
        </pc:spChg>
        <pc:spChg chg="mod">
          <ac:chgData name="ゲスト ユーザー" userId="c74089ea6710c297" providerId="Windows Live" clId="Web-{17D8CC2F-018E-404E-8B7B-8FB45357D2D3}" dt="2024-02-08T02:02:19.394" v="24" actId="20577"/>
          <ac:spMkLst>
            <pc:docMk/>
            <pc:sldMk cId="0" sldId="262"/>
            <ac:spMk id="175" creationId="{00000000-0000-0000-0000-000000000000}"/>
          </ac:spMkLst>
        </pc:spChg>
        <pc:spChg chg="mod">
          <ac:chgData name="ゲスト ユーザー" userId="c74089ea6710c297" providerId="Windows Live" clId="Web-{17D8CC2F-018E-404E-8B7B-8FB45357D2D3}" dt="2024-02-08T03:42:15.797" v="88" actId="20577"/>
          <ac:spMkLst>
            <pc:docMk/>
            <pc:sldMk cId="0" sldId="262"/>
            <ac:spMk id="176" creationId="{00000000-0000-0000-0000-000000000000}"/>
          </ac:spMkLst>
        </pc:spChg>
        <pc:picChg chg="mod">
          <ac:chgData name="ゲスト ユーザー" userId="c74089ea6710c297" providerId="Windows Live" clId="Web-{17D8CC2F-018E-404E-8B7B-8FB45357D2D3}" dt="2024-02-08T03:43:16.392" v="89"/>
          <ac:picMkLst>
            <pc:docMk/>
            <pc:sldMk cId="0" sldId="262"/>
            <ac:picMk id="169" creationId="{00000000-0000-0000-0000-000000000000}"/>
          </ac:picMkLst>
        </pc:picChg>
      </pc:sldChg>
    </pc:docChg>
  </pc:docChgLst>
  <pc:docChgLst>
    <pc:chgData name="ゲスト ユーザー" userId="c74089ea6710c297" providerId="Windows Live" clId="Web-{BE0C9264-6F42-44DF-8BD0-4933E1D975C0}"/>
    <pc:docChg chg="modSld">
      <pc:chgData name="ゲスト ユーザー" userId="c74089ea6710c297" providerId="Windows Live" clId="Web-{BE0C9264-6F42-44DF-8BD0-4933E1D975C0}" dt="2024-03-12T01:23:58.750" v="0"/>
      <pc:docMkLst>
        <pc:docMk/>
      </pc:docMkLst>
      <pc:sldChg chg="modSp">
        <pc:chgData name="ゲスト ユーザー" userId="c74089ea6710c297" providerId="Windows Live" clId="Web-{BE0C9264-6F42-44DF-8BD0-4933E1D975C0}" dt="2024-03-12T01:23:58.750" v="0"/>
        <pc:sldMkLst>
          <pc:docMk/>
          <pc:sldMk cId="0" sldId="262"/>
        </pc:sldMkLst>
        <pc:picChg chg="mod">
          <ac:chgData name="ゲスト ユーザー" userId="c74089ea6710c297" providerId="Windows Live" clId="Web-{BE0C9264-6F42-44DF-8BD0-4933E1D975C0}" dt="2024-03-12T01:23:58.750" v="0"/>
          <ac:picMkLst>
            <pc:docMk/>
            <pc:sldMk cId="0" sldId="262"/>
            <ac:picMk id="169" creationId="{00000000-0000-0000-0000-000000000000}"/>
          </ac:picMkLst>
        </pc:picChg>
      </pc:sldChg>
    </pc:docChg>
  </pc:docChgLst>
  <pc:docChgLst>
    <pc:chgData name="ゲスト ユーザー" userId="c74089ea6710c297" providerId="Windows Live" clId="Web-{C75E4BEA-E9AD-49B6-9145-D593C7F9E378}"/>
    <pc:docChg chg="modSld modMainMaster">
      <pc:chgData name="ゲスト ユーザー" userId="c74089ea6710c297" providerId="Windows Live" clId="Web-{C75E4BEA-E9AD-49B6-9145-D593C7F9E378}" dt="2023-12-08T03:53:52.396" v="145" actId="20577"/>
      <pc:docMkLst>
        <pc:docMk/>
      </pc:docMkLst>
      <pc:sldChg chg="addSp modSp">
        <pc:chgData name="ゲスト ユーザー" userId="c74089ea6710c297" providerId="Windows Live" clId="Web-{C75E4BEA-E9AD-49B6-9145-D593C7F9E378}" dt="2023-12-08T03:43:27.158" v="2" actId="1076"/>
        <pc:sldMkLst>
          <pc:docMk/>
          <pc:sldMk cId="0" sldId="256"/>
        </pc:sldMkLst>
        <pc:spChg chg="add mod">
          <ac:chgData name="ゲスト ユーザー" userId="c74089ea6710c297" providerId="Windows Live" clId="Web-{C75E4BEA-E9AD-49B6-9145-D593C7F9E378}" dt="2023-12-08T03:42:20.687" v="0"/>
          <ac:spMkLst>
            <pc:docMk/>
            <pc:sldMk cId="0" sldId="256"/>
            <ac:spMk id="4" creationId="{CB3DF704-55DB-305F-F5C2-D157722BDA2C}"/>
          </ac:spMkLst>
        </pc:spChg>
        <pc:spChg chg="mod">
          <ac:chgData name="ゲスト ユーザー" userId="c74089ea6710c297" providerId="Windows Live" clId="Web-{C75E4BEA-E9AD-49B6-9145-D593C7F9E378}" dt="2023-12-08T03:43:27.158" v="2" actId="1076"/>
          <ac:spMkLst>
            <pc:docMk/>
            <pc:sldMk cId="0" sldId="256"/>
            <ac:spMk id="105" creationId="{00000000-0000-0000-0000-000000000000}"/>
          </ac:spMkLst>
        </pc:spChg>
      </pc:sldChg>
      <pc:sldChg chg="addSp modSp">
        <pc:chgData name="ゲスト ユーザー" userId="c74089ea6710c297" providerId="Windows Live" clId="Web-{C75E4BEA-E9AD-49B6-9145-D593C7F9E378}" dt="2023-12-08T03:53:52.396" v="145" actId="20577"/>
        <pc:sldMkLst>
          <pc:docMk/>
          <pc:sldMk cId="0" sldId="257"/>
        </pc:sldMkLst>
        <pc:spChg chg="add mod">
          <ac:chgData name="ゲスト ユーザー" userId="c74089ea6710c297" providerId="Windows Live" clId="Web-{C75E4BEA-E9AD-49B6-9145-D593C7F9E378}" dt="2023-12-08T03:42:33.984" v="1"/>
          <ac:spMkLst>
            <pc:docMk/>
            <pc:sldMk cId="0" sldId="257"/>
            <ac:spMk id="2" creationId="{9F9F3FA5-37FF-9271-32DE-A896071C405F}"/>
          </ac:spMkLst>
        </pc:spChg>
        <pc:spChg chg="add mod">
          <ac:chgData name="ゲスト ユーザー" userId="c74089ea6710c297" providerId="Windows Live" clId="Web-{C75E4BEA-E9AD-49B6-9145-D593C7F9E378}" dt="2023-12-08T03:53:52.396" v="145" actId="20577"/>
          <ac:spMkLst>
            <pc:docMk/>
            <pc:sldMk cId="0" sldId="257"/>
            <ac:spMk id="3" creationId="{F0D40C42-EE15-6159-B10E-6BF016704623}"/>
          </ac:spMkLst>
        </pc:spChg>
        <pc:spChg chg="mod">
          <ac:chgData name="ゲスト ユーザー" userId="c74089ea6710c297" providerId="Windows Live" clId="Web-{C75E4BEA-E9AD-49B6-9145-D593C7F9E378}" dt="2023-12-08T03:51:41.892" v="3" actId="1076"/>
          <ac:spMkLst>
            <pc:docMk/>
            <pc:sldMk cId="0" sldId="257"/>
            <ac:spMk id="110" creationId="{00000000-0000-0000-0000-000000000000}"/>
          </ac:spMkLst>
        </pc:spChg>
      </pc:sldChg>
      <pc:sldChg chg="addSp modSp">
        <pc:chgData name="ゲスト ユーザー" userId="c74089ea6710c297" providerId="Windows Live" clId="Web-{C75E4BEA-E9AD-49B6-9145-D593C7F9E378}" dt="2023-12-08T03:42:33.984" v="1"/>
        <pc:sldMkLst>
          <pc:docMk/>
          <pc:sldMk cId="0" sldId="258"/>
        </pc:sldMkLst>
        <pc:spChg chg="add mod">
          <ac:chgData name="ゲスト ユーザー" userId="c74089ea6710c297" providerId="Windows Live" clId="Web-{C75E4BEA-E9AD-49B6-9145-D593C7F9E378}" dt="2023-12-08T03:42:33.984" v="1"/>
          <ac:spMkLst>
            <pc:docMk/>
            <pc:sldMk cId="0" sldId="258"/>
            <ac:spMk id="2" creationId="{FC1C0452-55E4-8AEA-0772-0A879B936854}"/>
          </ac:spMkLst>
        </pc:spChg>
      </pc:sldChg>
      <pc:sldChg chg="addSp modSp">
        <pc:chgData name="ゲスト ユーザー" userId="c74089ea6710c297" providerId="Windows Live" clId="Web-{C75E4BEA-E9AD-49B6-9145-D593C7F9E378}" dt="2023-12-08T03:42:33.984" v="1"/>
        <pc:sldMkLst>
          <pc:docMk/>
          <pc:sldMk cId="0" sldId="259"/>
        </pc:sldMkLst>
        <pc:spChg chg="add mod">
          <ac:chgData name="ゲスト ユーザー" userId="c74089ea6710c297" providerId="Windows Live" clId="Web-{C75E4BEA-E9AD-49B6-9145-D593C7F9E378}" dt="2023-12-08T03:42:33.984" v="1"/>
          <ac:spMkLst>
            <pc:docMk/>
            <pc:sldMk cId="0" sldId="259"/>
            <ac:spMk id="2" creationId="{8171C472-E8D1-87E5-028C-8DC849D070FC}"/>
          </ac:spMkLst>
        </pc:spChg>
      </pc:sldChg>
      <pc:sldChg chg="addSp modSp">
        <pc:chgData name="ゲスト ユーザー" userId="c74089ea6710c297" providerId="Windows Live" clId="Web-{C75E4BEA-E9AD-49B6-9145-D593C7F9E378}" dt="2023-12-08T03:42:33.984" v="1"/>
        <pc:sldMkLst>
          <pc:docMk/>
          <pc:sldMk cId="0" sldId="260"/>
        </pc:sldMkLst>
        <pc:spChg chg="add mod">
          <ac:chgData name="ゲスト ユーザー" userId="c74089ea6710c297" providerId="Windows Live" clId="Web-{C75E4BEA-E9AD-49B6-9145-D593C7F9E378}" dt="2023-12-08T03:42:33.984" v="1"/>
          <ac:spMkLst>
            <pc:docMk/>
            <pc:sldMk cId="0" sldId="260"/>
            <ac:spMk id="2" creationId="{64007EF2-0FFD-C437-B455-F45A17906EC5}"/>
          </ac:spMkLst>
        </pc:spChg>
      </pc:sldChg>
      <pc:sldChg chg="addSp modSp">
        <pc:chgData name="ゲスト ユーザー" userId="c74089ea6710c297" providerId="Windows Live" clId="Web-{C75E4BEA-E9AD-49B6-9145-D593C7F9E378}" dt="2023-12-08T03:42:33.984" v="1"/>
        <pc:sldMkLst>
          <pc:docMk/>
          <pc:sldMk cId="0" sldId="261"/>
        </pc:sldMkLst>
        <pc:spChg chg="add mod">
          <ac:chgData name="ゲスト ユーザー" userId="c74089ea6710c297" providerId="Windows Live" clId="Web-{C75E4BEA-E9AD-49B6-9145-D593C7F9E378}" dt="2023-12-08T03:42:33.984" v="1"/>
          <ac:spMkLst>
            <pc:docMk/>
            <pc:sldMk cId="0" sldId="261"/>
            <ac:spMk id="2" creationId="{8027B707-6E0C-20AC-6ABF-07460A12CCC8}"/>
          </ac:spMkLst>
        </pc:spChg>
      </pc:sldChg>
      <pc:sldChg chg="addSp modSp">
        <pc:chgData name="ゲスト ユーザー" userId="c74089ea6710c297" providerId="Windows Live" clId="Web-{C75E4BEA-E9AD-49B6-9145-D593C7F9E378}" dt="2023-12-08T03:42:33.984" v="1"/>
        <pc:sldMkLst>
          <pc:docMk/>
          <pc:sldMk cId="0" sldId="263"/>
        </pc:sldMkLst>
        <pc:spChg chg="add mod">
          <ac:chgData name="ゲスト ユーザー" userId="c74089ea6710c297" providerId="Windows Live" clId="Web-{C75E4BEA-E9AD-49B6-9145-D593C7F9E378}" dt="2023-12-08T03:42:33.984" v="1"/>
          <ac:spMkLst>
            <pc:docMk/>
            <pc:sldMk cId="0" sldId="263"/>
            <ac:spMk id="2" creationId="{2B43BD49-9DDD-774E-9D1B-236F1BF80D98}"/>
          </ac:spMkLst>
        </pc:spChg>
      </pc:sldChg>
      <pc:sldChg chg="addSp modSp">
        <pc:chgData name="ゲスト ユーザー" userId="c74089ea6710c297" providerId="Windows Live" clId="Web-{C75E4BEA-E9AD-49B6-9145-D593C7F9E378}" dt="2023-12-08T03:42:33.984" v="1"/>
        <pc:sldMkLst>
          <pc:docMk/>
          <pc:sldMk cId="0" sldId="264"/>
        </pc:sldMkLst>
        <pc:spChg chg="add mod">
          <ac:chgData name="ゲスト ユーザー" userId="c74089ea6710c297" providerId="Windows Live" clId="Web-{C75E4BEA-E9AD-49B6-9145-D593C7F9E378}" dt="2023-12-08T03:42:33.984" v="1"/>
          <ac:spMkLst>
            <pc:docMk/>
            <pc:sldMk cId="0" sldId="264"/>
            <ac:spMk id="2" creationId="{A4C91352-981E-F506-436C-3CDA0D83757C}"/>
          </ac:spMkLst>
        </pc:spChg>
      </pc:sldChg>
      <pc:sldChg chg="addSp modSp">
        <pc:chgData name="ゲスト ユーザー" userId="c74089ea6710c297" providerId="Windows Live" clId="Web-{C75E4BEA-E9AD-49B6-9145-D593C7F9E378}" dt="2023-12-08T03:42:33.984" v="1"/>
        <pc:sldMkLst>
          <pc:docMk/>
          <pc:sldMk cId="0" sldId="266"/>
        </pc:sldMkLst>
        <pc:spChg chg="add mod">
          <ac:chgData name="ゲスト ユーザー" userId="c74089ea6710c297" providerId="Windows Live" clId="Web-{C75E4BEA-E9AD-49B6-9145-D593C7F9E378}" dt="2023-12-08T03:42:33.984" v="1"/>
          <ac:spMkLst>
            <pc:docMk/>
            <pc:sldMk cId="0" sldId="266"/>
            <ac:spMk id="2" creationId="{6871E8DF-E7AC-264A-BB27-CA63B873927A}"/>
          </ac:spMkLst>
        </pc:spChg>
      </pc:sldChg>
      <pc:sldChg chg="addSp modSp">
        <pc:chgData name="ゲスト ユーザー" userId="c74089ea6710c297" providerId="Windows Live" clId="Web-{C75E4BEA-E9AD-49B6-9145-D593C7F9E378}" dt="2023-12-08T03:42:33.984" v="1"/>
        <pc:sldMkLst>
          <pc:docMk/>
          <pc:sldMk cId="0" sldId="267"/>
        </pc:sldMkLst>
        <pc:spChg chg="add mod">
          <ac:chgData name="ゲスト ユーザー" userId="c74089ea6710c297" providerId="Windows Live" clId="Web-{C75E4BEA-E9AD-49B6-9145-D593C7F9E378}" dt="2023-12-08T03:42:33.984" v="1"/>
          <ac:spMkLst>
            <pc:docMk/>
            <pc:sldMk cId="0" sldId="267"/>
            <ac:spMk id="2" creationId="{2CA9F7E3-D1E8-F566-B370-F30EB26A705A}"/>
          </ac:spMkLst>
        </pc:spChg>
      </pc:sldChg>
      <pc:sldChg chg="addSp modSp">
        <pc:chgData name="ゲスト ユーザー" userId="c74089ea6710c297" providerId="Windows Live" clId="Web-{C75E4BEA-E9AD-49B6-9145-D593C7F9E378}" dt="2023-12-08T03:42:33.984" v="1"/>
        <pc:sldMkLst>
          <pc:docMk/>
          <pc:sldMk cId="0" sldId="269"/>
        </pc:sldMkLst>
        <pc:spChg chg="add mod">
          <ac:chgData name="ゲスト ユーザー" userId="c74089ea6710c297" providerId="Windows Live" clId="Web-{C75E4BEA-E9AD-49B6-9145-D593C7F9E378}" dt="2023-12-08T03:42:33.984" v="1"/>
          <ac:spMkLst>
            <pc:docMk/>
            <pc:sldMk cId="0" sldId="269"/>
            <ac:spMk id="2" creationId="{00513C8C-3AF1-6381-4B64-690E38C9050F}"/>
          </ac:spMkLst>
        </pc:spChg>
      </pc:sldChg>
      <pc:sldChg chg="addSp modSp">
        <pc:chgData name="ゲスト ユーザー" userId="c74089ea6710c297" providerId="Windows Live" clId="Web-{C75E4BEA-E9AD-49B6-9145-D593C7F9E378}" dt="2023-12-08T03:42:33.984" v="1"/>
        <pc:sldMkLst>
          <pc:docMk/>
          <pc:sldMk cId="0" sldId="270"/>
        </pc:sldMkLst>
        <pc:spChg chg="add mod">
          <ac:chgData name="ゲスト ユーザー" userId="c74089ea6710c297" providerId="Windows Live" clId="Web-{C75E4BEA-E9AD-49B6-9145-D593C7F9E378}" dt="2023-12-08T03:42:33.984" v="1"/>
          <ac:spMkLst>
            <pc:docMk/>
            <pc:sldMk cId="0" sldId="270"/>
            <ac:spMk id="2" creationId="{A95363DC-2C85-1A83-73E7-CEF2F492A4E8}"/>
          </ac:spMkLst>
        </pc:spChg>
      </pc:sldChg>
      <pc:sldChg chg="addSp modSp">
        <pc:chgData name="ゲスト ユーザー" userId="c74089ea6710c297" providerId="Windows Live" clId="Web-{C75E4BEA-E9AD-49B6-9145-D593C7F9E378}" dt="2023-12-08T03:42:33.984" v="1"/>
        <pc:sldMkLst>
          <pc:docMk/>
          <pc:sldMk cId="0" sldId="271"/>
        </pc:sldMkLst>
        <pc:spChg chg="add mod">
          <ac:chgData name="ゲスト ユーザー" userId="c74089ea6710c297" providerId="Windows Live" clId="Web-{C75E4BEA-E9AD-49B6-9145-D593C7F9E378}" dt="2023-12-08T03:42:33.984" v="1"/>
          <ac:spMkLst>
            <pc:docMk/>
            <pc:sldMk cId="0" sldId="271"/>
            <ac:spMk id="2" creationId="{5D9CFE08-D516-E652-9F65-202D8F224486}"/>
          </ac:spMkLst>
        </pc:spChg>
      </pc:sldChg>
      <pc:sldChg chg="addSp modSp">
        <pc:chgData name="ゲスト ユーザー" userId="c74089ea6710c297" providerId="Windows Live" clId="Web-{C75E4BEA-E9AD-49B6-9145-D593C7F9E378}" dt="2023-12-08T03:42:33.984" v="1"/>
        <pc:sldMkLst>
          <pc:docMk/>
          <pc:sldMk cId="0" sldId="272"/>
        </pc:sldMkLst>
        <pc:spChg chg="add mod">
          <ac:chgData name="ゲスト ユーザー" userId="c74089ea6710c297" providerId="Windows Live" clId="Web-{C75E4BEA-E9AD-49B6-9145-D593C7F9E378}" dt="2023-12-08T03:42:33.984" v="1"/>
          <ac:spMkLst>
            <pc:docMk/>
            <pc:sldMk cId="0" sldId="272"/>
            <ac:spMk id="2" creationId="{692706FE-6117-C871-CACE-E69A79B68521}"/>
          </ac:spMkLst>
        </pc:spChg>
      </pc:sldChg>
      <pc:sldChg chg="addSp modSp">
        <pc:chgData name="ゲスト ユーザー" userId="c74089ea6710c297" providerId="Windows Live" clId="Web-{C75E4BEA-E9AD-49B6-9145-D593C7F9E378}" dt="2023-12-08T03:42:33.984" v="1"/>
        <pc:sldMkLst>
          <pc:docMk/>
          <pc:sldMk cId="0" sldId="274"/>
        </pc:sldMkLst>
        <pc:spChg chg="add mod">
          <ac:chgData name="ゲスト ユーザー" userId="c74089ea6710c297" providerId="Windows Live" clId="Web-{C75E4BEA-E9AD-49B6-9145-D593C7F9E378}" dt="2023-12-08T03:42:33.984" v="1"/>
          <ac:spMkLst>
            <pc:docMk/>
            <pc:sldMk cId="0" sldId="274"/>
            <ac:spMk id="2" creationId="{9B38520F-A72D-1D5E-6E3F-DE6D52701F60}"/>
          </ac:spMkLst>
        </pc:spChg>
      </pc:sldChg>
      <pc:sldChg chg="addSp modSp">
        <pc:chgData name="ゲスト ユーザー" userId="c74089ea6710c297" providerId="Windows Live" clId="Web-{C75E4BEA-E9AD-49B6-9145-D593C7F9E378}" dt="2023-12-08T03:42:33.984" v="1"/>
        <pc:sldMkLst>
          <pc:docMk/>
          <pc:sldMk cId="0" sldId="275"/>
        </pc:sldMkLst>
        <pc:spChg chg="add mod">
          <ac:chgData name="ゲスト ユーザー" userId="c74089ea6710c297" providerId="Windows Live" clId="Web-{C75E4BEA-E9AD-49B6-9145-D593C7F9E378}" dt="2023-12-08T03:42:33.984" v="1"/>
          <ac:spMkLst>
            <pc:docMk/>
            <pc:sldMk cId="0" sldId="275"/>
            <ac:spMk id="2" creationId="{3A303B8F-4D3D-BD2C-29F1-08C0A6E9DEB8}"/>
          </ac:spMkLst>
        </pc:spChg>
      </pc:sldChg>
      <pc:sldMasterChg chg="mod modSldLayout">
        <pc:chgData name="ゲスト ユーザー" userId="c74089ea6710c297" providerId="Windows Live" clId="Web-{C75E4BEA-E9AD-49B6-9145-D593C7F9E378}" dt="2023-12-08T03:42:33.984" v="1"/>
        <pc:sldMasterMkLst>
          <pc:docMk/>
          <pc:sldMasterMk cId="0" sldId="2147483670"/>
        </pc:sldMasterMkLst>
        <pc:sldLayoutChg chg="mod">
          <pc:chgData name="ゲスト ユーザー" userId="c74089ea6710c297" providerId="Windows Live" clId="Web-{C75E4BEA-E9AD-49B6-9145-D593C7F9E378}" dt="2023-12-08T03:42:33.984" v="1"/>
          <pc:sldLayoutMkLst>
            <pc:docMk/>
            <pc:sldMasterMk cId="0" sldId="2147483670"/>
            <pc:sldLayoutMk cId="0" sldId="2147483648"/>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49"/>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0"/>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1"/>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2"/>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3"/>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4"/>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5"/>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6"/>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7"/>
          </pc:sldLayoutMkLst>
        </pc:sldLayoutChg>
        <pc:sldLayoutChg chg="mod">
          <pc:chgData name="ゲスト ユーザー" userId="c74089ea6710c297" providerId="Windows Live" clId="Web-{C75E4BEA-E9AD-49B6-9145-D593C7F9E378}" dt="2023-12-08T03:42:33.984" v="1"/>
          <pc:sldLayoutMkLst>
            <pc:docMk/>
            <pc:sldMasterMk cId="0" sldId="2147483670"/>
            <pc:sldLayoutMk cId="0" sldId="2147483658"/>
          </pc:sldLayoutMkLst>
        </pc:sldLayoutChg>
      </pc:sldMasterChg>
      <pc:sldMasterChg chg="mod modSldLayout">
        <pc:chgData name="ゲスト ユーザー" userId="c74089ea6710c297" providerId="Windows Live" clId="Web-{C75E4BEA-E9AD-49B6-9145-D593C7F9E378}" dt="2023-12-08T03:42:33.984" v="1"/>
        <pc:sldMasterMkLst>
          <pc:docMk/>
          <pc:sldMasterMk cId="0" sldId="2147483671"/>
        </pc:sldMasterMkLst>
        <pc:sldLayoutChg chg="mod">
          <pc:chgData name="ゲスト ユーザー" userId="c74089ea6710c297" providerId="Windows Live" clId="Web-{C75E4BEA-E9AD-49B6-9145-D593C7F9E378}" dt="2023-12-08T03:42:33.984" v="1"/>
          <pc:sldLayoutMkLst>
            <pc:docMk/>
            <pc:sldMasterMk cId="0" sldId="2147483671"/>
            <pc:sldLayoutMk cId="0" sldId="2147483659"/>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0"/>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1"/>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2"/>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3"/>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4"/>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5"/>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6"/>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7"/>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8"/>
          </pc:sldLayoutMkLst>
        </pc:sldLayoutChg>
        <pc:sldLayoutChg chg="mod">
          <pc:chgData name="ゲスト ユーザー" userId="c74089ea6710c297" providerId="Windows Live" clId="Web-{C75E4BEA-E9AD-49B6-9145-D593C7F9E378}" dt="2023-12-08T03:42:33.984" v="1"/>
          <pc:sldLayoutMkLst>
            <pc:docMk/>
            <pc:sldMasterMk cId="0" sldId="2147483671"/>
            <pc:sldLayoutMk cId="0" sldId="2147483669"/>
          </pc:sldLayoutMkLst>
        </pc:sldLayoutChg>
      </pc:sldMasterChg>
    </pc:docChg>
  </pc:docChgLst>
  <pc:docChgLst>
    <pc:chgData name="ゲスト ユーザー" userId="c74089ea6710c297" providerId="Windows Live" clId="Web-{ACB3CC7D-9317-42FE-98DA-3F2CF44E9424}"/>
    <pc:docChg chg="modSld">
      <pc:chgData name="ゲスト ユーザー" userId="c74089ea6710c297" providerId="Windows Live" clId="Web-{ACB3CC7D-9317-42FE-98DA-3F2CF44E9424}" dt="2023-12-18T00:47:22.225" v="22"/>
      <pc:docMkLst>
        <pc:docMk/>
      </pc:docMkLst>
      <pc:sldChg chg="modSp">
        <pc:chgData name="ゲスト ユーザー" userId="c74089ea6710c297" providerId="Windows Live" clId="Web-{ACB3CC7D-9317-42FE-98DA-3F2CF44E9424}" dt="2023-12-18T00:44:25.800" v="8" actId="20577"/>
        <pc:sldMkLst>
          <pc:docMk/>
          <pc:sldMk cId="0" sldId="258"/>
        </pc:sldMkLst>
        <pc:spChg chg="mod">
          <ac:chgData name="ゲスト ユーザー" userId="c74089ea6710c297" providerId="Windows Live" clId="Web-{ACB3CC7D-9317-42FE-98DA-3F2CF44E9424}" dt="2023-12-18T00:44:25.800" v="8" actId="20577"/>
          <ac:spMkLst>
            <pc:docMk/>
            <pc:sldMk cId="0" sldId="258"/>
            <ac:spMk id="115" creationId="{00000000-0000-0000-0000-000000000000}"/>
          </ac:spMkLst>
        </pc:spChg>
      </pc:sldChg>
      <pc:sldChg chg="modSp">
        <pc:chgData name="ゲスト ユーザー" userId="c74089ea6710c297" providerId="Windows Live" clId="Web-{ACB3CC7D-9317-42FE-98DA-3F2CF44E9424}" dt="2023-12-18T00:44:48.050" v="10" actId="20577"/>
        <pc:sldMkLst>
          <pc:docMk/>
          <pc:sldMk cId="0" sldId="261"/>
        </pc:sldMkLst>
        <pc:spChg chg="mod">
          <ac:chgData name="ゲスト ユーザー" userId="c74089ea6710c297" providerId="Windows Live" clId="Web-{ACB3CC7D-9317-42FE-98DA-3F2CF44E9424}" dt="2023-12-18T00:44:48.050" v="10" actId="20577"/>
          <ac:spMkLst>
            <pc:docMk/>
            <pc:sldMk cId="0" sldId="261"/>
            <ac:spMk id="139" creationId="{00000000-0000-0000-0000-000000000000}"/>
          </ac:spMkLst>
        </pc:spChg>
      </pc:sldChg>
      <pc:sldChg chg="modSp">
        <pc:chgData name="ゲスト ユーザー" userId="c74089ea6710c297" providerId="Windows Live" clId="Web-{ACB3CC7D-9317-42FE-98DA-3F2CF44E9424}" dt="2023-12-18T00:44:58.707" v="12" actId="20577"/>
        <pc:sldMkLst>
          <pc:docMk/>
          <pc:sldMk cId="0" sldId="264"/>
        </pc:sldMkLst>
        <pc:spChg chg="mod">
          <ac:chgData name="ゲスト ユーザー" userId="c74089ea6710c297" providerId="Windows Live" clId="Web-{ACB3CC7D-9317-42FE-98DA-3F2CF44E9424}" dt="2023-12-18T00:44:58.707" v="12" actId="20577"/>
          <ac:spMkLst>
            <pc:docMk/>
            <pc:sldMk cId="0" sldId="264"/>
            <ac:spMk id="187" creationId="{00000000-0000-0000-0000-000000000000}"/>
          </ac:spMkLst>
        </pc:spChg>
      </pc:sldChg>
      <pc:sldChg chg="modSp">
        <pc:chgData name="ゲスト ユーザー" userId="c74089ea6710c297" providerId="Windows Live" clId="Web-{ACB3CC7D-9317-42FE-98DA-3F2CF44E9424}" dt="2023-12-18T00:45:10.863" v="14" actId="20577"/>
        <pc:sldMkLst>
          <pc:docMk/>
          <pc:sldMk cId="0" sldId="267"/>
        </pc:sldMkLst>
        <pc:spChg chg="mod">
          <ac:chgData name="ゲスト ユーザー" userId="c74089ea6710c297" providerId="Windows Live" clId="Web-{ACB3CC7D-9317-42FE-98DA-3F2CF44E9424}" dt="2023-12-18T00:45:10.863" v="14" actId="20577"/>
          <ac:spMkLst>
            <pc:docMk/>
            <pc:sldMk cId="0" sldId="267"/>
            <ac:spMk id="243" creationId="{00000000-0000-0000-0000-000000000000}"/>
          </ac:spMkLst>
        </pc:spChg>
      </pc:sldChg>
      <pc:sldChg chg="modSp">
        <pc:chgData name="ゲスト ユーザー" userId="c74089ea6710c297" providerId="Windows Live" clId="Web-{ACB3CC7D-9317-42FE-98DA-3F2CF44E9424}" dt="2023-12-18T00:45:30.739" v="16" actId="20577"/>
        <pc:sldMkLst>
          <pc:docMk/>
          <pc:sldMk cId="0" sldId="270"/>
        </pc:sldMkLst>
        <pc:spChg chg="mod">
          <ac:chgData name="ゲスト ユーザー" userId="c74089ea6710c297" providerId="Windows Live" clId="Web-{ACB3CC7D-9317-42FE-98DA-3F2CF44E9424}" dt="2023-12-18T00:45:30.739" v="16" actId="20577"/>
          <ac:spMkLst>
            <pc:docMk/>
            <pc:sldMk cId="0" sldId="270"/>
            <ac:spMk id="303" creationId="{00000000-0000-0000-0000-000000000000}"/>
          </ac:spMkLst>
        </pc:spChg>
      </pc:sldChg>
      <pc:sldChg chg="modSp">
        <pc:chgData name="ゲスト ユーザー" userId="c74089ea6710c297" providerId="Windows Live" clId="Web-{ACB3CC7D-9317-42FE-98DA-3F2CF44E9424}" dt="2023-12-18T00:45:40.333" v="18" actId="20577"/>
        <pc:sldMkLst>
          <pc:docMk/>
          <pc:sldMk cId="0" sldId="272"/>
        </pc:sldMkLst>
        <pc:spChg chg="mod">
          <ac:chgData name="ゲスト ユーザー" userId="c74089ea6710c297" providerId="Windows Live" clId="Web-{ACB3CC7D-9317-42FE-98DA-3F2CF44E9424}" dt="2023-12-18T00:45:40.333" v="18" actId="20577"/>
          <ac:spMkLst>
            <pc:docMk/>
            <pc:sldMk cId="0" sldId="272"/>
            <ac:spMk id="333" creationId="{00000000-0000-0000-0000-000000000000}"/>
          </ac:spMkLst>
        </pc:spChg>
      </pc:sldChg>
      <pc:sldChg chg="modSp">
        <pc:chgData name="ゲスト ユーザー" userId="c74089ea6710c297" providerId="Windows Live" clId="Web-{ACB3CC7D-9317-42FE-98DA-3F2CF44E9424}" dt="2023-12-18T00:47:22.225" v="22"/>
        <pc:sldMkLst>
          <pc:docMk/>
          <pc:sldMk cId="0" sldId="275"/>
        </pc:sldMkLst>
        <pc:spChg chg="mod">
          <ac:chgData name="ゲスト ユーザー" userId="c74089ea6710c297" providerId="Windows Live" clId="Web-{ACB3CC7D-9317-42FE-98DA-3F2CF44E9424}" dt="2023-12-18T00:47:22.225" v="22"/>
          <ac:spMkLst>
            <pc:docMk/>
            <pc:sldMk cId="0" sldId="275"/>
            <ac:spMk id="3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947bd2bbbb_0_5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947bd2bbb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28d3cf4d6_0_17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928d3cf4d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928d3cf4d6_0_29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928d3cf4d6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d11c9d98b_0_0: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d11c9d98b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5d11c9d98b_0_3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5d11c9d98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947bd2bbbb_0_4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947bd2bbb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535d85e7c_0_369: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535d85e7c_0_36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947bd2bbbb_0_4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947bd2bbb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4535d85e7c_0_331: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4535d85e7c_0_331: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28d3cf4d6_0_5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928d3cf4d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47bd2bbbb_0_5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947bd2bbb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47bd2bbbb_0_3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47bd2bbb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4535d85e7c_0_377: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4535d85e7c_0_377: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928d3cf4d6_0_23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928d3cf4d6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47bd2bbbb_0_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47bd2bbb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47bd2bbbb_0_2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947bd2bbb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535d85e7c_0_44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535d85e7c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1afc449f9_0_0: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1afc449f9_0_0: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28d3cf4d6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28d3cf4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47bd2bbbb_0_3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47bd2bbb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d11c9d98b_0_54: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d11c9d98b_0_54: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64478" y="1094388"/>
            <a:ext cx="9963000" cy="3017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64468" y="4165643"/>
            <a:ext cx="9963000" cy="116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64468" y="3161354"/>
            <a:ext cx="9963000" cy="123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64468" y="1693927"/>
            <a:ext cx="9963000" cy="5021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64468" y="1693927"/>
            <a:ext cx="4677000" cy="5021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5650483" y="1693927"/>
            <a:ext cx="4677000" cy="5021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64468" y="816630"/>
            <a:ext cx="3283500" cy="1110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64468" y="2042457"/>
            <a:ext cx="3283500" cy="46731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573245" y="661638"/>
            <a:ext cx="7445700" cy="60129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5346000" y="-184"/>
            <a:ext cx="5346000" cy="756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310447" y="1812541"/>
            <a:ext cx="4729800" cy="2178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310447" y="4120005"/>
            <a:ext cx="4729800" cy="1815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5775715" y="1064257"/>
            <a:ext cx="4486500" cy="54312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64468" y="6218168"/>
            <a:ext cx="7014300" cy="889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64468" y="1625801"/>
            <a:ext cx="9963000" cy="28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64468" y="4633192"/>
            <a:ext cx="9963000" cy="191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64468" y="654105"/>
            <a:ext cx="9963000" cy="841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64468" y="1693927"/>
            <a:ext cx="9963000" cy="5021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9906772" y="6854072"/>
            <a:ext cx="641400" cy="5784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25"/>
          <p:cNvGrpSpPr/>
          <p:nvPr/>
        </p:nvGrpSpPr>
        <p:grpSpPr>
          <a:xfrm>
            <a:off x="-35726" y="0"/>
            <a:ext cx="10727284" cy="7560000"/>
            <a:chOff x="14225" y="-14225"/>
            <a:chExt cx="10692000" cy="7560000"/>
          </a:xfrm>
        </p:grpSpPr>
        <p:sp>
          <p:nvSpPr>
            <p:cNvPr id="100" name="Google Shape;100;p25"/>
            <p:cNvSpPr/>
            <p:nvPr/>
          </p:nvSpPr>
          <p:spPr>
            <a:xfrm>
              <a:off x="14225" y="-14225"/>
              <a:ext cx="10692000" cy="7560000"/>
            </a:xfrm>
            <a:prstGeom prst="rect">
              <a:avLst/>
            </a:prstGeom>
            <a:solidFill>
              <a:srgbClr val="B2D6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25"/>
            <p:cNvSpPr/>
            <p:nvPr/>
          </p:nvSpPr>
          <p:spPr>
            <a:xfrm>
              <a:off x="284750" y="170200"/>
              <a:ext cx="10122900" cy="71988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02" name="Google Shape;102;p25"/>
          <p:cNvPicPr preferRelativeResize="0"/>
          <p:nvPr/>
        </p:nvPicPr>
        <p:blipFill>
          <a:blip r:embed="rId3">
            <a:alphaModFix/>
          </a:blip>
          <a:stretch>
            <a:fillRect/>
          </a:stretch>
        </p:blipFill>
        <p:spPr>
          <a:xfrm>
            <a:off x="1277700" y="4049375"/>
            <a:ext cx="1612951" cy="3225901"/>
          </a:xfrm>
          <a:prstGeom prst="rect">
            <a:avLst/>
          </a:prstGeom>
          <a:noFill/>
          <a:ln>
            <a:noFill/>
          </a:ln>
        </p:spPr>
      </p:pic>
      <p:pic>
        <p:nvPicPr>
          <p:cNvPr id="103" name="Google Shape;103;p25"/>
          <p:cNvPicPr preferRelativeResize="0"/>
          <p:nvPr/>
        </p:nvPicPr>
        <p:blipFill>
          <a:blip r:embed="rId4">
            <a:alphaModFix/>
          </a:blip>
          <a:stretch>
            <a:fillRect/>
          </a:stretch>
        </p:blipFill>
        <p:spPr>
          <a:xfrm>
            <a:off x="7793575" y="4049375"/>
            <a:ext cx="1612951" cy="3225901"/>
          </a:xfrm>
          <a:prstGeom prst="rect">
            <a:avLst/>
          </a:prstGeom>
          <a:noFill/>
          <a:ln>
            <a:noFill/>
          </a:ln>
        </p:spPr>
      </p:pic>
      <p:sp>
        <p:nvSpPr>
          <p:cNvPr id="105" name="Google Shape;105;p25"/>
          <p:cNvSpPr txBox="1"/>
          <p:nvPr/>
        </p:nvSpPr>
        <p:spPr>
          <a:xfrm>
            <a:off x="755235" y="2884394"/>
            <a:ext cx="9144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dirty="0">
                <a:highlight>
                  <a:srgbClr val="FFFFFF"/>
                </a:highlight>
                <a:latin typeface="M PLUS 1p ExtraBold"/>
                <a:ea typeface="M PLUS 1p ExtraBold"/>
                <a:cs typeface="M PLUS 1p ExtraBold"/>
                <a:sym typeface="M PLUS 1p ExtraBold"/>
              </a:rPr>
              <a:t>ワークシート</a:t>
            </a:r>
            <a:endParaRPr sz="6000" dirty="0">
              <a:highlight>
                <a:srgbClr val="FFFFFF"/>
              </a:highlight>
              <a:latin typeface="M PLUS 1p ExtraBold"/>
              <a:ea typeface="M PLUS 1p ExtraBold"/>
              <a:cs typeface="M PLUS 1p ExtraBold"/>
              <a:sym typeface="M PLUS 1p ExtraBold"/>
            </a:endParaRPr>
          </a:p>
        </p:txBody>
      </p:sp>
      <p:grpSp>
        <p:nvGrpSpPr>
          <p:cNvPr id="3" name="グループ化 2"/>
          <p:cNvGrpSpPr/>
          <p:nvPr/>
        </p:nvGrpSpPr>
        <p:grpSpPr>
          <a:xfrm>
            <a:off x="610750" y="655636"/>
            <a:ext cx="4343400" cy="1388672"/>
            <a:chOff x="610750" y="655636"/>
            <a:chExt cx="4343400" cy="1388672"/>
          </a:xfrm>
        </p:grpSpPr>
        <p:pic>
          <p:nvPicPr>
            <p:cNvPr id="2" name="図 1"/>
            <p:cNvPicPr>
              <a:picLocks noChangeAspect="1"/>
            </p:cNvPicPr>
            <p:nvPr/>
          </p:nvPicPr>
          <p:blipFill>
            <a:blip r:embed="rId5"/>
            <a:stretch>
              <a:fillRect/>
            </a:stretch>
          </p:blipFill>
          <p:spPr>
            <a:xfrm>
              <a:off x="610750" y="1387083"/>
              <a:ext cx="4343400" cy="657225"/>
            </a:xfrm>
            <a:prstGeom prst="rect">
              <a:avLst/>
            </a:prstGeom>
          </p:spPr>
        </p:pic>
        <p:pic>
          <p:nvPicPr>
            <p:cNvPr id="1028" name="Picture 4" descr="東京都環境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50" y="655636"/>
              <a:ext cx="2851140" cy="6415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スライド番号プレースホルダー 3">
            <a:extLst>
              <a:ext uri="{FF2B5EF4-FFF2-40B4-BE49-F238E27FC236}">
                <a16:creationId xmlns:a16="http://schemas.microsoft.com/office/drawing/2014/main" id="{CB3DF704-55DB-305F-F5C2-D157722BDA2C}"/>
              </a:ext>
            </a:extLst>
          </p:cNvPr>
          <p:cNvSpPr>
            <a:spLocks noGrp="1"/>
          </p:cNvSpPr>
          <p:nvPr>
            <p:ph type="sldNum" idx="12"/>
          </p:nvPr>
        </p:nvSpPr>
        <p:spPr/>
        <p:txBody>
          <a:bodyPr/>
          <a:lstStyle/>
          <a:p>
            <a:fld id="{00000000-1234-1234-1234-123412341234}" type="slidenum">
              <a:rPr lang="en-US" altLang="ja"/>
              <a:t>1</a:t>
            </a:fld>
            <a:endParaRPr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latin typeface="M PLUS 1p"/>
                <a:ea typeface="M PLUS 1p"/>
                <a:cs typeface="M PLUS 1p"/>
                <a:sym typeface="M PLUS 1p"/>
              </a:rPr>
              <a:t>ワークシート1-3（記入例）</a:t>
            </a:r>
            <a:endParaRPr sz="3000" b="1">
              <a:latin typeface="M PLUS 1p"/>
              <a:ea typeface="M PLUS 1p"/>
              <a:cs typeface="M PLUS 1p"/>
              <a:sym typeface="M PLUS 1p"/>
            </a:endParaRPr>
          </a:p>
        </p:txBody>
      </p:sp>
      <p:pic>
        <p:nvPicPr>
          <p:cNvPr id="223" name="Google Shape;223;p34"/>
          <p:cNvPicPr preferRelativeResize="0"/>
          <p:nvPr/>
        </p:nvPicPr>
        <p:blipFill rotWithShape="1">
          <a:blip r:embed="rId3">
            <a:alphaModFix/>
          </a:blip>
          <a:srcRect l="59" r="49"/>
          <a:stretch/>
        </p:blipFill>
        <p:spPr>
          <a:xfrm>
            <a:off x="794438" y="940625"/>
            <a:ext cx="9103122" cy="6438501"/>
          </a:xfrm>
          <a:prstGeom prst="rect">
            <a:avLst/>
          </a:prstGeom>
          <a:noFill/>
          <a:ln w="9525" cap="flat" cmpd="sng">
            <a:solidFill>
              <a:schemeClr val="dk2"/>
            </a:solidFill>
            <a:prstDash val="solid"/>
            <a:round/>
            <a:headEnd type="none" w="sm" len="sm"/>
            <a:tailEnd type="none" w="sm" len="sm"/>
          </a:ln>
        </p:spPr>
      </p:pic>
      <p:sp>
        <p:nvSpPr>
          <p:cNvPr id="224" name="Google Shape;224;p34"/>
          <p:cNvSpPr txBox="1"/>
          <p:nvPr/>
        </p:nvSpPr>
        <p:spPr>
          <a:xfrm>
            <a:off x="1033450" y="2994300"/>
            <a:ext cx="41061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・わたしが住んでいるマンションのあたりには、とくにきけんはなかった。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・よく使う地下鉄の駅のあたりがこうずいのきけんくいきになっていた。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・駅から家までの道のなかにどしゃさいがいのきけんくいきがあった。</a:t>
            </a:r>
            <a:endParaRPr sz="1100">
              <a:solidFill>
                <a:srgbClr val="CC0000"/>
              </a:solidFill>
              <a:latin typeface="M PLUS Rounded 1c"/>
              <a:ea typeface="M PLUS Rounded 1c"/>
              <a:cs typeface="M PLUS Rounded 1c"/>
              <a:sym typeface="M PLUS Rounded 1c"/>
            </a:endParaRPr>
          </a:p>
        </p:txBody>
      </p:sp>
      <p:sp>
        <p:nvSpPr>
          <p:cNvPr id="225" name="Google Shape;225;p34"/>
          <p:cNvSpPr txBox="1"/>
          <p:nvPr/>
        </p:nvSpPr>
        <p:spPr>
          <a:xfrm>
            <a:off x="1033450" y="52696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駅より東側がこうずいのきけんくいきだったから、もしも駅でこうずいにあったら西側ににげる。</a:t>
            </a:r>
            <a:endParaRPr sz="1100">
              <a:solidFill>
                <a:srgbClr val="CC0000"/>
              </a:solidFill>
              <a:latin typeface="M PLUS Rounded 1c"/>
              <a:ea typeface="M PLUS Rounded 1c"/>
              <a:cs typeface="M PLUS Rounded 1c"/>
              <a:sym typeface="M PLUS Rounded 1c"/>
            </a:endParaRPr>
          </a:p>
        </p:txBody>
      </p:sp>
      <p:sp>
        <p:nvSpPr>
          <p:cNvPr id="226" name="Google Shape;226;p34"/>
          <p:cNvSpPr txBox="1"/>
          <p:nvPr/>
        </p:nvSpPr>
        <p:spPr>
          <a:xfrm>
            <a:off x="1033450" y="590532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駅から家までの間にどしゃさいがい想定くいきがあったので、ひなんするときにはその道を通らないようにする</a:t>
            </a:r>
            <a:endParaRPr sz="1100">
              <a:solidFill>
                <a:srgbClr val="CC0000"/>
              </a:solidFill>
              <a:latin typeface="M PLUS Rounded 1c"/>
              <a:ea typeface="M PLUS Rounded 1c"/>
              <a:cs typeface="M PLUS Rounded 1c"/>
              <a:sym typeface="M PLUS Rounded 1c"/>
            </a:endParaRPr>
          </a:p>
        </p:txBody>
      </p:sp>
      <p:sp>
        <p:nvSpPr>
          <p:cNvPr id="227" name="Google Shape;227;p34"/>
          <p:cNvSpPr txBox="1"/>
          <p:nvPr/>
        </p:nvSpPr>
        <p:spPr>
          <a:xfrm>
            <a:off x="1033450" y="65409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ハザードマップを見直して、家の近くだけではなく、たまに行く場所などのリスクも知っておく</a:t>
            </a:r>
            <a:endParaRPr sz="1100">
              <a:solidFill>
                <a:srgbClr val="CC0000"/>
              </a:solidFill>
              <a:latin typeface="M PLUS Rounded 1c"/>
              <a:ea typeface="M PLUS Rounded 1c"/>
              <a:cs typeface="M PLUS Rounded 1c"/>
              <a:sym typeface="M PLUS Rounded 1c"/>
            </a:endParaRPr>
          </a:p>
        </p:txBody>
      </p:sp>
      <p:sp>
        <p:nvSpPr>
          <p:cNvPr id="228" name="Google Shape;228;p34"/>
          <p:cNvSpPr txBox="1"/>
          <p:nvPr/>
        </p:nvSpPr>
        <p:spPr>
          <a:xfrm>
            <a:off x="5428575" y="5269675"/>
            <a:ext cx="4106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ねる前に水分をしっかりとる。</a:t>
            </a:r>
            <a:endParaRPr sz="1100">
              <a:solidFill>
                <a:srgbClr val="CC0000"/>
              </a:solidFill>
              <a:latin typeface="M PLUS Rounded 1c"/>
              <a:ea typeface="M PLUS Rounded 1c"/>
              <a:cs typeface="M PLUS Rounded 1c"/>
              <a:sym typeface="M PLUS Rounded 1c"/>
            </a:endParaRPr>
          </a:p>
        </p:txBody>
      </p:sp>
      <p:sp>
        <p:nvSpPr>
          <p:cNvPr id="229" name="Google Shape;229;p34"/>
          <p:cNvSpPr txBox="1"/>
          <p:nvPr/>
        </p:nvSpPr>
        <p:spPr>
          <a:xfrm>
            <a:off x="5428575" y="5905325"/>
            <a:ext cx="4106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エアコンを使うかどうかまよう時は積極的に使う。</a:t>
            </a:r>
            <a:endParaRPr sz="1100">
              <a:solidFill>
                <a:srgbClr val="CC0000"/>
              </a:solidFill>
              <a:latin typeface="M PLUS Rounded 1c"/>
              <a:ea typeface="M PLUS Rounded 1c"/>
              <a:cs typeface="M PLUS Rounded 1c"/>
              <a:sym typeface="M PLUS Rounded 1c"/>
            </a:endParaRPr>
          </a:p>
        </p:txBody>
      </p:sp>
      <p:sp>
        <p:nvSpPr>
          <p:cNvPr id="230" name="Google Shape;230;p34"/>
          <p:cNvSpPr txBox="1"/>
          <p:nvPr/>
        </p:nvSpPr>
        <p:spPr>
          <a:xfrm>
            <a:off x="5428575" y="65409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天気よほうだけではなく、へやに温度計をおいて自分でねっちゅうしょうのきけんをはんだんする。</a:t>
            </a:r>
            <a:endParaRPr sz="1100">
              <a:solidFill>
                <a:srgbClr val="CC0000"/>
              </a:solidFill>
              <a:latin typeface="M PLUS Rounded 1c"/>
              <a:ea typeface="M PLUS Rounded 1c"/>
              <a:cs typeface="M PLUS Rounded 1c"/>
              <a:sym typeface="M PLUS Rounded 1c"/>
            </a:endParaRPr>
          </a:p>
        </p:txBody>
      </p:sp>
      <p:sp>
        <p:nvSpPr>
          <p:cNvPr id="231" name="Google Shape;231;p34"/>
          <p:cNvSpPr txBox="1"/>
          <p:nvPr/>
        </p:nvSpPr>
        <p:spPr>
          <a:xfrm>
            <a:off x="5428575" y="3222100"/>
            <a:ext cx="1476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自分のへや</a:t>
            </a:r>
            <a:endParaRPr sz="1100">
              <a:solidFill>
                <a:srgbClr val="CC0000"/>
              </a:solidFill>
              <a:latin typeface="M PLUS Rounded 1c"/>
              <a:ea typeface="M PLUS Rounded 1c"/>
              <a:cs typeface="M PLUS Rounded 1c"/>
              <a:sym typeface="M PLUS Rounded 1c"/>
            </a:endParaRPr>
          </a:p>
        </p:txBody>
      </p:sp>
      <p:sp>
        <p:nvSpPr>
          <p:cNvPr id="232" name="Google Shape;232;p34"/>
          <p:cNvSpPr txBox="1"/>
          <p:nvPr/>
        </p:nvSpPr>
        <p:spPr>
          <a:xfrm>
            <a:off x="7132850" y="3222100"/>
            <a:ext cx="2401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夏の始まりのころ、まだエアコンをつけていなくて、夜ねている間にたくさんあせをかいて、頭がいたくなった。</a:t>
            </a:r>
            <a:endParaRPr sz="1100">
              <a:solidFill>
                <a:srgbClr val="CC0000"/>
              </a:solidFill>
              <a:latin typeface="M PLUS Rounded 1c"/>
              <a:ea typeface="M PLUS Rounded 1c"/>
              <a:cs typeface="M PLUS Rounded 1c"/>
              <a:sym typeface="M PLUS Rounded 1c"/>
            </a:endParaRPr>
          </a:p>
        </p:txBody>
      </p:sp>
      <p:sp>
        <p:nvSpPr>
          <p:cNvPr id="233" name="Google Shape;233;p34"/>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p:nvPr/>
        </p:nvSpPr>
        <p:spPr>
          <a:xfrm>
            <a:off x="431250" y="2764038"/>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2時間目の活動用</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6871E8DF-E7AC-264A-BB27-CA63B873927A}"/>
              </a:ext>
            </a:extLst>
          </p:cNvPr>
          <p:cNvSpPr>
            <a:spLocks noGrp="1"/>
          </p:cNvSpPr>
          <p:nvPr>
            <p:ph type="sldNum" idx="12"/>
          </p:nvPr>
        </p:nvSpPr>
        <p:spPr/>
        <p:txBody>
          <a:bodyPr/>
          <a:lstStyle/>
          <a:p>
            <a:fld id="{00000000-1234-1234-1234-123412341234}" type="slidenum">
              <a:rPr lang="en-US" altLang="ja"/>
              <a:t>11</a:t>
            </a:fld>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244" name="Google Shape;244;p36"/>
          <p:cNvSpPr txBox="1"/>
          <p:nvPr/>
        </p:nvSpPr>
        <p:spPr>
          <a:xfrm>
            <a:off x="275927" y="5511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245" name="Google Shape;245;p36"/>
          <p:cNvSpPr txBox="1"/>
          <p:nvPr/>
        </p:nvSpPr>
        <p:spPr>
          <a:xfrm>
            <a:off x="1509326" y="476407"/>
            <a:ext cx="871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わたしたちが日常生活の中でできることはなんだろう？　具体的なアクションプラン（＝行動計画）を作ろう！</a:t>
            </a:r>
            <a:endParaRPr b="1">
              <a:latin typeface="M PLUS 1p"/>
              <a:ea typeface="M PLUS 1p"/>
              <a:cs typeface="M PLUS 1p"/>
              <a:sym typeface="M PLUS 1p"/>
            </a:endParaRPr>
          </a:p>
        </p:txBody>
      </p:sp>
      <p:sp>
        <p:nvSpPr>
          <p:cNvPr id="246" name="Google Shape;246;p36"/>
          <p:cNvSpPr txBox="1"/>
          <p:nvPr/>
        </p:nvSpPr>
        <p:spPr>
          <a:xfrm>
            <a:off x="199726" y="1776775"/>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247" name="Google Shape;247;p36"/>
          <p:cNvSpPr txBox="1"/>
          <p:nvPr/>
        </p:nvSpPr>
        <p:spPr>
          <a:xfrm>
            <a:off x="1490175" y="1703750"/>
            <a:ext cx="3761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ハザードマップで調べた、みんなの行動範囲のリスクを共有しよう。とくにリスクが高そうな場所はどこかな？</a:t>
            </a:r>
            <a:endParaRPr b="1">
              <a:latin typeface="M PLUS 1p"/>
              <a:ea typeface="M PLUS 1p"/>
              <a:cs typeface="M PLUS 1p"/>
              <a:sym typeface="M PLUS 1p"/>
            </a:endParaRPr>
          </a:p>
        </p:txBody>
      </p:sp>
      <p:sp>
        <p:nvSpPr>
          <p:cNvPr id="248" name="Google Shape;248;p36"/>
          <p:cNvSpPr/>
          <p:nvPr/>
        </p:nvSpPr>
        <p:spPr>
          <a:xfrm>
            <a:off x="205050" y="2535050"/>
            <a:ext cx="4975800" cy="1728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49" name="Google Shape;249;p36"/>
          <p:cNvSpPr txBox="1"/>
          <p:nvPr/>
        </p:nvSpPr>
        <p:spPr>
          <a:xfrm>
            <a:off x="0" y="0"/>
            <a:ext cx="179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 2-1</a:t>
            </a:r>
            <a:endParaRPr>
              <a:latin typeface="M PLUS 1p"/>
              <a:ea typeface="M PLUS 1p"/>
              <a:cs typeface="M PLUS 1p"/>
              <a:sym typeface="M PLUS 1p"/>
            </a:endParaRPr>
          </a:p>
        </p:txBody>
      </p:sp>
      <p:sp>
        <p:nvSpPr>
          <p:cNvPr id="250" name="Google Shape;250;p36"/>
          <p:cNvSpPr txBox="1"/>
          <p:nvPr/>
        </p:nvSpPr>
        <p:spPr>
          <a:xfrm>
            <a:off x="2344125"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にちじょう</a:t>
            </a:r>
            <a:endParaRPr sz="800">
              <a:latin typeface="M PLUS 1p"/>
              <a:ea typeface="M PLUS 1p"/>
              <a:cs typeface="M PLUS 1p"/>
              <a:sym typeface="M PLUS 1p"/>
            </a:endParaRPr>
          </a:p>
        </p:txBody>
      </p:sp>
      <p:sp>
        <p:nvSpPr>
          <p:cNvPr id="251" name="Google Shape;251;p36"/>
          <p:cNvSpPr/>
          <p:nvPr/>
        </p:nvSpPr>
        <p:spPr>
          <a:xfrm>
            <a:off x="5374800" y="2533200"/>
            <a:ext cx="1872000" cy="1728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場所</a:t>
            </a:r>
            <a:endParaRPr>
              <a:latin typeface="M PLUS 1p"/>
              <a:ea typeface="M PLUS 1p"/>
              <a:cs typeface="M PLUS 1p"/>
              <a:sym typeface="M PLUS 1p"/>
            </a:endParaRPr>
          </a:p>
        </p:txBody>
      </p:sp>
      <p:sp>
        <p:nvSpPr>
          <p:cNvPr id="252" name="Google Shape;252;p36"/>
          <p:cNvSpPr txBox="1"/>
          <p:nvPr/>
        </p:nvSpPr>
        <p:spPr>
          <a:xfrm>
            <a:off x="205044" y="1234200"/>
            <a:ext cx="4975800" cy="400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自然災害に備えよう</a:t>
            </a:r>
            <a:endParaRPr b="1">
              <a:latin typeface="M PLUS 1p"/>
              <a:ea typeface="M PLUS 1p"/>
              <a:cs typeface="M PLUS 1p"/>
              <a:sym typeface="M PLUS 1p"/>
            </a:endParaRPr>
          </a:p>
        </p:txBody>
      </p:sp>
      <p:sp>
        <p:nvSpPr>
          <p:cNvPr id="253" name="Google Shape;253;p36"/>
          <p:cNvSpPr txBox="1"/>
          <p:nvPr/>
        </p:nvSpPr>
        <p:spPr>
          <a:xfrm>
            <a:off x="5374794" y="1234200"/>
            <a:ext cx="4975800" cy="4002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暑さ対策をしよう</a:t>
            </a:r>
            <a:endParaRPr b="1">
              <a:latin typeface="M PLUS 1p"/>
              <a:ea typeface="M PLUS 1p"/>
              <a:cs typeface="M PLUS 1p"/>
              <a:sym typeface="M PLUS 1p"/>
            </a:endParaRPr>
          </a:p>
        </p:txBody>
      </p:sp>
      <p:sp>
        <p:nvSpPr>
          <p:cNvPr id="254" name="Google Shape;254;p36"/>
          <p:cNvSpPr txBox="1"/>
          <p:nvPr/>
        </p:nvSpPr>
        <p:spPr>
          <a:xfrm>
            <a:off x="1865050" y="11587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さいがい</a:t>
            </a:r>
            <a:endParaRPr sz="800">
              <a:latin typeface="M PLUS 1p"/>
              <a:ea typeface="M PLUS 1p"/>
              <a:cs typeface="M PLUS 1p"/>
              <a:sym typeface="M PLUS 1p"/>
            </a:endParaRPr>
          </a:p>
        </p:txBody>
      </p:sp>
      <p:sp>
        <p:nvSpPr>
          <p:cNvPr id="255" name="Google Shape;255;p36"/>
          <p:cNvSpPr txBox="1"/>
          <p:nvPr/>
        </p:nvSpPr>
        <p:spPr>
          <a:xfrm>
            <a:off x="2344900" y="11587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256" name="Google Shape;256;p36"/>
          <p:cNvSpPr txBox="1"/>
          <p:nvPr/>
        </p:nvSpPr>
        <p:spPr>
          <a:xfrm>
            <a:off x="4435975" y="16275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はんい</a:t>
            </a:r>
            <a:endParaRPr sz="800">
              <a:latin typeface="M PLUS 1p"/>
              <a:ea typeface="M PLUS 1p"/>
              <a:cs typeface="M PLUS 1p"/>
              <a:sym typeface="M PLUS 1p"/>
            </a:endParaRPr>
          </a:p>
        </p:txBody>
      </p:sp>
      <p:sp>
        <p:nvSpPr>
          <p:cNvPr id="257" name="Google Shape;257;p36"/>
          <p:cNvSpPr txBox="1"/>
          <p:nvPr/>
        </p:nvSpPr>
        <p:spPr>
          <a:xfrm>
            <a:off x="202388" y="447695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ステップ2</a:t>
            </a:r>
            <a:endParaRPr b="1">
              <a:latin typeface="M PLUS 1p"/>
              <a:ea typeface="M PLUS 1p"/>
              <a:cs typeface="M PLUS 1p"/>
              <a:sym typeface="M PLUS 1p"/>
            </a:endParaRPr>
          </a:p>
        </p:txBody>
      </p:sp>
      <p:sp>
        <p:nvSpPr>
          <p:cNvPr id="258" name="Google Shape;258;p36"/>
          <p:cNvSpPr txBox="1"/>
          <p:nvPr/>
        </p:nvSpPr>
        <p:spPr>
          <a:xfrm>
            <a:off x="1490186" y="4369250"/>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リスクに備えるための行動のなかで、とくに大事な3つを選んで書こう！</a:t>
            </a:r>
            <a:endParaRPr b="1">
              <a:latin typeface="M PLUS 1p"/>
              <a:ea typeface="M PLUS 1p"/>
              <a:cs typeface="M PLUS 1p"/>
              <a:sym typeface="M PLUS 1p"/>
            </a:endParaRPr>
          </a:p>
        </p:txBody>
      </p:sp>
      <p:sp>
        <p:nvSpPr>
          <p:cNvPr id="259" name="Google Shape;259;p36"/>
          <p:cNvSpPr txBox="1"/>
          <p:nvPr/>
        </p:nvSpPr>
        <p:spPr>
          <a:xfrm>
            <a:off x="1865050" y="42615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260" name="Google Shape;260;p36"/>
          <p:cNvSpPr/>
          <p:nvPr/>
        </p:nvSpPr>
        <p:spPr>
          <a:xfrm>
            <a:off x="205050" y="6591875"/>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61" name="Google Shape;261;p36"/>
          <p:cNvSpPr txBox="1"/>
          <p:nvPr/>
        </p:nvSpPr>
        <p:spPr>
          <a:xfrm>
            <a:off x="7115200" y="114317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たいさく</a:t>
            </a:r>
            <a:endParaRPr sz="800">
              <a:latin typeface="M PLUS 1p"/>
              <a:ea typeface="M PLUS 1p"/>
              <a:cs typeface="M PLUS 1p"/>
              <a:sym typeface="M PLUS 1p"/>
            </a:endParaRPr>
          </a:p>
        </p:txBody>
      </p:sp>
      <p:sp>
        <p:nvSpPr>
          <p:cNvPr id="262" name="Google Shape;262;p36"/>
          <p:cNvSpPr txBox="1"/>
          <p:nvPr/>
        </p:nvSpPr>
        <p:spPr>
          <a:xfrm>
            <a:off x="5372176" y="1776775"/>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263" name="Google Shape;263;p36"/>
          <p:cNvSpPr txBox="1"/>
          <p:nvPr/>
        </p:nvSpPr>
        <p:spPr>
          <a:xfrm>
            <a:off x="6662624" y="1703750"/>
            <a:ext cx="3690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みんながこれまでに熱中症のリスクを感じた場所と場面を共有しよう。とくに</a:t>
            </a:r>
            <a:r>
              <a:rPr lang="ja" b="1">
                <a:solidFill>
                  <a:schemeClr val="dk1"/>
                </a:solidFill>
                <a:latin typeface="M PLUS 1p"/>
                <a:ea typeface="M PLUS 1p"/>
                <a:cs typeface="M PLUS 1p"/>
                <a:sym typeface="M PLUS 1p"/>
              </a:rPr>
              <a:t>リスクが高そうな場所や場面はどこかな？</a:t>
            </a:r>
            <a:endParaRPr b="1">
              <a:latin typeface="M PLUS 1p"/>
              <a:ea typeface="M PLUS 1p"/>
              <a:cs typeface="M PLUS 1p"/>
              <a:sym typeface="M PLUS 1p"/>
            </a:endParaRPr>
          </a:p>
        </p:txBody>
      </p:sp>
      <p:sp>
        <p:nvSpPr>
          <p:cNvPr id="264" name="Google Shape;264;p36"/>
          <p:cNvSpPr/>
          <p:nvPr/>
        </p:nvSpPr>
        <p:spPr>
          <a:xfrm>
            <a:off x="7364550" y="2535050"/>
            <a:ext cx="2986200" cy="172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場面</a:t>
            </a:r>
            <a:endParaRPr>
              <a:latin typeface="M PLUS 1p"/>
              <a:ea typeface="M PLUS 1p"/>
              <a:cs typeface="M PLUS 1p"/>
              <a:sym typeface="M PLUS 1p"/>
            </a:endParaRPr>
          </a:p>
        </p:txBody>
      </p:sp>
      <p:sp>
        <p:nvSpPr>
          <p:cNvPr id="265" name="Google Shape;265;p36"/>
          <p:cNvSpPr txBox="1"/>
          <p:nvPr/>
        </p:nvSpPr>
        <p:spPr>
          <a:xfrm>
            <a:off x="8079100" y="1558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ねっちゅうしょう</a:t>
            </a:r>
            <a:endParaRPr sz="800">
              <a:latin typeface="M PLUS 1p"/>
              <a:ea typeface="M PLUS 1p"/>
              <a:cs typeface="M PLUS 1p"/>
              <a:sym typeface="M PLUS 1p"/>
            </a:endParaRPr>
          </a:p>
        </p:txBody>
      </p:sp>
      <p:sp>
        <p:nvSpPr>
          <p:cNvPr id="266" name="Google Shape;266;p36"/>
          <p:cNvSpPr txBox="1"/>
          <p:nvPr/>
        </p:nvSpPr>
        <p:spPr>
          <a:xfrm>
            <a:off x="5491076" y="4543713"/>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ステップ2</a:t>
            </a:r>
            <a:endParaRPr b="1">
              <a:latin typeface="M PLUS 1p"/>
              <a:ea typeface="M PLUS 1p"/>
              <a:cs typeface="M PLUS 1p"/>
              <a:sym typeface="M PLUS 1p"/>
            </a:endParaRPr>
          </a:p>
        </p:txBody>
      </p:sp>
      <p:sp>
        <p:nvSpPr>
          <p:cNvPr id="267" name="Google Shape;267;p36"/>
          <p:cNvSpPr txBox="1"/>
          <p:nvPr/>
        </p:nvSpPr>
        <p:spPr>
          <a:xfrm>
            <a:off x="6809874" y="4436013"/>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熱中症に備えるための行動</a:t>
            </a:r>
            <a:r>
              <a:rPr lang="ja" b="1">
                <a:solidFill>
                  <a:schemeClr val="dk1"/>
                </a:solidFill>
                <a:latin typeface="M PLUS 1p"/>
                <a:ea typeface="M PLUS 1p"/>
                <a:cs typeface="M PLUS 1p"/>
                <a:sym typeface="M PLUS 1p"/>
              </a:rPr>
              <a:t>のなかで、とくに大事な3つを選んで書こう！</a:t>
            </a:r>
            <a:endParaRPr b="1">
              <a:latin typeface="M PLUS 1p"/>
              <a:ea typeface="M PLUS 1p"/>
              <a:cs typeface="M PLUS 1p"/>
              <a:sym typeface="M PLUS 1p"/>
            </a:endParaRPr>
          </a:p>
        </p:txBody>
      </p:sp>
      <p:sp>
        <p:nvSpPr>
          <p:cNvPr id="268" name="Google Shape;268;p36"/>
          <p:cNvSpPr txBox="1"/>
          <p:nvPr/>
        </p:nvSpPr>
        <p:spPr>
          <a:xfrm>
            <a:off x="6657500" y="4302463"/>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ねっちゅうしょう</a:t>
            </a:r>
            <a:endParaRPr sz="800">
              <a:latin typeface="M PLUS 1p"/>
              <a:ea typeface="M PLUS 1p"/>
              <a:cs typeface="M PLUS 1p"/>
              <a:sym typeface="M PLUS 1p"/>
            </a:endParaRPr>
          </a:p>
        </p:txBody>
      </p:sp>
      <p:sp>
        <p:nvSpPr>
          <p:cNvPr id="269" name="Google Shape;269;p36"/>
          <p:cNvSpPr/>
          <p:nvPr/>
        </p:nvSpPr>
        <p:spPr>
          <a:xfrm>
            <a:off x="205050" y="5020000"/>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70" name="Google Shape;270;p36"/>
          <p:cNvSpPr/>
          <p:nvPr/>
        </p:nvSpPr>
        <p:spPr>
          <a:xfrm>
            <a:off x="205050" y="5815550"/>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71" name="Google Shape;271;p36"/>
          <p:cNvSpPr/>
          <p:nvPr/>
        </p:nvSpPr>
        <p:spPr>
          <a:xfrm>
            <a:off x="5507875" y="6601488"/>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72" name="Google Shape;272;p36"/>
          <p:cNvSpPr/>
          <p:nvPr/>
        </p:nvSpPr>
        <p:spPr>
          <a:xfrm>
            <a:off x="5507875" y="5029613"/>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73" name="Google Shape;273;p36"/>
          <p:cNvSpPr/>
          <p:nvPr/>
        </p:nvSpPr>
        <p:spPr>
          <a:xfrm>
            <a:off x="5507875" y="5825163"/>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2CA9F7E3-D1E8-F566-B370-F30EB26A705A}"/>
              </a:ext>
            </a:extLst>
          </p:cNvPr>
          <p:cNvSpPr>
            <a:spLocks noGrp="1"/>
          </p:cNvSpPr>
          <p:nvPr>
            <p:ph type="sldNum" idx="12"/>
          </p:nvPr>
        </p:nvSpPr>
        <p:spPr/>
        <p:txBody>
          <a:bodyPr/>
          <a:lstStyle/>
          <a:p>
            <a:fld id="{00000000-1234-1234-1234-123412341234}" type="slidenum">
              <a:rPr lang="en-US" altLang="ja"/>
              <a:t>12</a:t>
            </a:fld>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latin typeface="M PLUS 1p"/>
                <a:ea typeface="M PLUS 1p"/>
                <a:cs typeface="M PLUS 1p"/>
                <a:sym typeface="M PLUS 1p"/>
              </a:rPr>
              <a:t>ワークシート2-1（記入例）</a:t>
            </a:r>
            <a:endParaRPr sz="3000" b="1">
              <a:latin typeface="M PLUS 1p"/>
              <a:ea typeface="M PLUS 1p"/>
              <a:cs typeface="M PLUS 1p"/>
              <a:sym typeface="M PLUS 1p"/>
            </a:endParaRPr>
          </a:p>
        </p:txBody>
      </p:sp>
      <p:pic>
        <p:nvPicPr>
          <p:cNvPr id="279" name="Google Shape;279;p37"/>
          <p:cNvPicPr preferRelativeResize="0"/>
          <p:nvPr/>
        </p:nvPicPr>
        <p:blipFill rotWithShape="1">
          <a:blip r:embed="rId3">
            <a:alphaModFix/>
          </a:blip>
          <a:srcRect t="248" b="258"/>
          <a:stretch/>
        </p:blipFill>
        <p:spPr>
          <a:xfrm>
            <a:off x="794438" y="940625"/>
            <a:ext cx="9103121" cy="6438499"/>
          </a:xfrm>
          <a:prstGeom prst="rect">
            <a:avLst/>
          </a:prstGeom>
          <a:noFill/>
          <a:ln>
            <a:noFill/>
          </a:ln>
        </p:spPr>
      </p:pic>
      <p:sp>
        <p:nvSpPr>
          <p:cNvPr id="280" name="Google Shape;280;p37"/>
          <p:cNvSpPr txBox="1"/>
          <p:nvPr/>
        </p:nvSpPr>
        <p:spPr>
          <a:xfrm>
            <a:off x="1033450" y="3146700"/>
            <a:ext cx="41061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◎〇〇さんがよく使う地下鉄の駅のあたりがこうずいのきけんくいきになっていた。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・〇〇さんの駅から家までの道のなかにどしゃさいがいのきけんくいきがあった。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◎〇〇さんの習い事の場所がこうずいのきけんくいきになっていた。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・〇〇さんのマンションはきけんくいきになっていなかった。</a:t>
            </a:r>
            <a:endParaRPr sz="1100">
              <a:solidFill>
                <a:srgbClr val="CC0000"/>
              </a:solidFill>
              <a:latin typeface="M PLUS Rounded 1c"/>
              <a:ea typeface="M PLUS Rounded 1c"/>
              <a:cs typeface="M PLUS Rounded 1c"/>
              <a:sym typeface="M PLUS Rounded 1c"/>
            </a:endParaRPr>
          </a:p>
        </p:txBody>
      </p:sp>
      <p:sp>
        <p:nvSpPr>
          <p:cNvPr id="281" name="Google Shape;281;p37"/>
          <p:cNvSpPr txBox="1"/>
          <p:nvPr/>
        </p:nvSpPr>
        <p:spPr>
          <a:xfrm>
            <a:off x="1033450" y="52696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通学路だけでなく、じゅくや習い事、よく行く公園などの周りもハザードマップで調べておく。</a:t>
            </a:r>
            <a:endParaRPr sz="1100">
              <a:solidFill>
                <a:srgbClr val="CC0000"/>
              </a:solidFill>
              <a:latin typeface="M PLUS Rounded 1c"/>
              <a:ea typeface="M PLUS Rounded 1c"/>
              <a:cs typeface="M PLUS Rounded 1c"/>
              <a:sym typeface="M PLUS Rounded 1c"/>
            </a:endParaRPr>
          </a:p>
        </p:txBody>
      </p:sp>
      <p:sp>
        <p:nvSpPr>
          <p:cNvPr id="282" name="Google Shape;282;p37"/>
          <p:cNvSpPr txBox="1"/>
          <p:nvPr/>
        </p:nvSpPr>
        <p:spPr>
          <a:xfrm>
            <a:off x="1033450" y="590532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ひなん場所の位置をかくにんして、そこに着くまでの道にも、きけんがないかを調べておく。</a:t>
            </a:r>
            <a:endParaRPr sz="1100">
              <a:solidFill>
                <a:srgbClr val="CC0000"/>
              </a:solidFill>
              <a:latin typeface="M PLUS Rounded 1c"/>
              <a:ea typeface="M PLUS Rounded 1c"/>
              <a:cs typeface="M PLUS Rounded 1c"/>
              <a:sym typeface="M PLUS Rounded 1c"/>
            </a:endParaRPr>
          </a:p>
        </p:txBody>
      </p:sp>
      <p:sp>
        <p:nvSpPr>
          <p:cNvPr id="283" name="Google Shape;283;p37"/>
          <p:cNvSpPr txBox="1"/>
          <p:nvPr/>
        </p:nvSpPr>
        <p:spPr>
          <a:xfrm>
            <a:off x="1033450" y="65409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さいがいが起きたときには、自分が知っているきけんな場所をみんなに知らせる。</a:t>
            </a:r>
            <a:endParaRPr sz="1100">
              <a:solidFill>
                <a:srgbClr val="CC0000"/>
              </a:solidFill>
              <a:latin typeface="M PLUS Rounded 1c"/>
              <a:ea typeface="M PLUS Rounded 1c"/>
              <a:cs typeface="M PLUS Rounded 1c"/>
              <a:sym typeface="M PLUS Rounded 1c"/>
            </a:endParaRPr>
          </a:p>
        </p:txBody>
      </p:sp>
      <p:sp>
        <p:nvSpPr>
          <p:cNvPr id="284" name="Google Shape;284;p37"/>
          <p:cNvSpPr txBox="1"/>
          <p:nvPr/>
        </p:nvSpPr>
        <p:spPr>
          <a:xfrm>
            <a:off x="5428575" y="5193475"/>
            <a:ext cx="4266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ねっちゅうしょうのけいかいじょうほうが出ている時は、運動をしない。体育や部活でも、自分でちょっとつらいと感じたら早めに休ませてもらう。</a:t>
            </a:r>
            <a:endParaRPr sz="1100">
              <a:solidFill>
                <a:srgbClr val="CC0000"/>
              </a:solidFill>
              <a:latin typeface="M PLUS Rounded 1c"/>
              <a:ea typeface="M PLUS Rounded 1c"/>
              <a:cs typeface="M PLUS Rounded 1c"/>
              <a:sym typeface="M PLUS Rounded 1c"/>
            </a:endParaRPr>
          </a:p>
        </p:txBody>
      </p:sp>
      <p:sp>
        <p:nvSpPr>
          <p:cNvPr id="285" name="Google Shape;285;p37"/>
          <p:cNvSpPr txBox="1"/>
          <p:nvPr/>
        </p:nvSpPr>
        <p:spPr>
          <a:xfrm>
            <a:off x="5428575" y="5905325"/>
            <a:ext cx="4106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家ではなるべくエアコンを使う。暑い日は外に行かない。</a:t>
            </a:r>
            <a:endParaRPr sz="1100">
              <a:solidFill>
                <a:srgbClr val="CC0000"/>
              </a:solidFill>
              <a:latin typeface="M PLUS Rounded 1c"/>
              <a:ea typeface="M PLUS Rounded 1c"/>
              <a:cs typeface="M PLUS Rounded 1c"/>
              <a:sym typeface="M PLUS Rounded 1c"/>
            </a:endParaRPr>
          </a:p>
        </p:txBody>
      </p:sp>
      <p:sp>
        <p:nvSpPr>
          <p:cNvPr id="286" name="Google Shape;286;p37"/>
          <p:cNvSpPr txBox="1"/>
          <p:nvPr/>
        </p:nvSpPr>
        <p:spPr>
          <a:xfrm>
            <a:off x="5428575" y="6540975"/>
            <a:ext cx="410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けいこうほすいえきなどを飲んで、だっすいしょうじょうにならないようにする。</a:t>
            </a:r>
            <a:endParaRPr sz="1100">
              <a:solidFill>
                <a:srgbClr val="CC0000"/>
              </a:solidFill>
              <a:latin typeface="M PLUS Rounded 1c"/>
              <a:ea typeface="M PLUS Rounded 1c"/>
              <a:cs typeface="M PLUS Rounded 1c"/>
              <a:sym typeface="M PLUS Rounded 1c"/>
            </a:endParaRPr>
          </a:p>
        </p:txBody>
      </p:sp>
      <p:sp>
        <p:nvSpPr>
          <p:cNvPr id="287" name="Google Shape;287;p37"/>
          <p:cNvSpPr txBox="1"/>
          <p:nvPr/>
        </p:nvSpPr>
        <p:spPr>
          <a:xfrm>
            <a:off x="5428575" y="3450700"/>
            <a:ext cx="14766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◎自分のへや</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体育館</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◎グラウンド</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道路</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公園</a:t>
            </a:r>
            <a:endParaRPr sz="1100">
              <a:solidFill>
                <a:srgbClr val="CC0000"/>
              </a:solidFill>
              <a:latin typeface="M PLUS Rounded 1c"/>
              <a:ea typeface="M PLUS Rounded 1c"/>
              <a:cs typeface="M PLUS Rounded 1c"/>
              <a:sym typeface="M PLUS Rounded 1c"/>
            </a:endParaRPr>
          </a:p>
        </p:txBody>
      </p:sp>
      <p:sp>
        <p:nvSpPr>
          <p:cNvPr id="288" name="Google Shape;288;p37"/>
          <p:cNvSpPr txBox="1"/>
          <p:nvPr/>
        </p:nvSpPr>
        <p:spPr>
          <a:xfrm>
            <a:off x="7132850" y="3374500"/>
            <a:ext cx="24018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◎夜、ねているとき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◎学校の部活や体育で運動しているとき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遊んだ帰り道、歩いているとき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夕方、犬の散歩をしているとき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　放課後遊んでいるとき</a:t>
            </a:r>
            <a:endParaRPr sz="1100">
              <a:solidFill>
                <a:srgbClr val="CC0000"/>
              </a:solidFill>
              <a:latin typeface="M PLUS Rounded 1c"/>
              <a:ea typeface="M PLUS Rounded 1c"/>
              <a:cs typeface="M PLUS Rounded 1c"/>
              <a:sym typeface="M PLUS Rounded 1c"/>
            </a:endParaRPr>
          </a:p>
        </p:txBody>
      </p:sp>
      <p:sp>
        <p:nvSpPr>
          <p:cNvPr id="289" name="Google Shape;289;p37"/>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p:nvPr/>
        </p:nvSpPr>
        <p:spPr>
          <a:xfrm>
            <a:off x="431250" y="2764038"/>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2時間目の振り返り用</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00513C8C-3AF1-6381-4B64-690E38C9050F}"/>
              </a:ext>
            </a:extLst>
          </p:cNvPr>
          <p:cNvSpPr>
            <a:spLocks noGrp="1"/>
          </p:cNvSpPr>
          <p:nvPr>
            <p:ph type="sldNum" idx="12"/>
          </p:nvPr>
        </p:nvSpPr>
        <p:spPr/>
        <p:txBody>
          <a:bodyPr/>
          <a:lstStyle/>
          <a:p>
            <a:fld id="{00000000-1234-1234-1234-123412341234}" type="slidenum">
              <a:rPr lang="en-US" altLang="ja"/>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p:nvPr/>
        </p:nvSpPr>
        <p:spPr>
          <a:xfrm>
            <a:off x="275927" y="4764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300" name="Google Shape;300;p39"/>
          <p:cNvSpPr txBox="1"/>
          <p:nvPr/>
        </p:nvSpPr>
        <p:spPr>
          <a:xfrm>
            <a:off x="1509326" y="476407"/>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全2回の授業で印象に残ったことや興味を持ったことは？</a:t>
            </a:r>
            <a:endParaRPr b="1">
              <a:latin typeface="M PLUS 1p"/>
              <a:ea typeface="M PLUS 1p"/>
              <a:cs typeface="M PLUS 1p"/>
              <a:sym typeface="M PLUS 1p"/>
            </a:endParaRPr>
          </a:p>
        </p:txBody>
      </p:sp>
      <p:sp>
        <p:nvSpPr>
          <p:cNvPr id="301" name="Google Shape;301;p39"/>
          <p:cNvSpPr/>
          <p:nvPr/>
        </p:nvSpPr>
        <p:spPr>
          <a:xfrm>
            <a:off x="452750" y="952824"/>
            <a:ext cx="9767100" cy="2652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302" name="Google Shape;302;p39"/>
          <p:cNvSpPr txBox="1"/>
          <p:nvPr/>
        </p:nvSpPr>
        <p:spPr>
          <a:xfrm>
            <a:off x="0" y="0"/>
            <a:ext cx="433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 2-2</a:t>
            </a:r>
            <a:endParaRPr>
              <a:latin typeface="M PLUS 1p"/>
              <a:ea typeface="M PLUS 1p"/>
              <a:cs typeface="M PLUS 1p"/>
              <a:sym typeface="M PLUS 1p"/>
            </a:endParaRPr>
          </a:p>
        </p:txBody>
      </p:sp>
      <p:sp>
        <p:nvSpPr>
          <p:cNvPr id="303" name="Google Shape;303;p39"/>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304" name="Google Shape;304;p39"/>
          <p:cNvSpPr txBox="1"/>
          <p:nvPr/>
        </p:nvSpPr>
        <p:spPr>
          <a:xfrm>
            <a:off x="1933225"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じゅぎょう</a:t>
            </a:r>
            <a:endParaRPr sz="800">
              <a:latin typeface="M PLUS 1p"/>
              <a:ea typeface="M PLUS 1p"/>
              <a:cs typeface="M PLUS 1p"/>
              <a:sym typeface="M PLUS 1p"/>
            </a:endParaRPr>
          </a:p>
        </p:txBody>
      </p:sp>
      <p:sp>
        <p:nvSpPr>
          <p:cNvPr id="305" name="Google Shape;305;p39"/>
          <p:cNvSpPr txBox="1"/>
          <p:nvPr/>
        </p:nvSpPr>
        <p:spPr>
          <a:xfrm>
            <a:off x="4036125"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きょうみ</a:t>
            </a:r>
            <a:endParaRPr sz="800">
              <a:latin typeface="M PLUS 1p"/>
              <a:ea typeface="M PLUS 1p"/>
              <a:cs typeface="M PLUS 1p"/>
              <a:sym typeface="M PLUS 1p"/>
            </a:endParaRPr>
          </a:p>
        </p:txBody>
      </p:sp>
      <p:sp>
        <p:nvSpPr>
          <p:cNvPr id="306" name="Google Shape;306;p39"/>
          <p:cNvSpPr txBox="1"/>
          <p:nvPr/>
        </p:nvSpPr>
        <p:spPr>
          <a:xfrm>
            <a:off x="1900525" y="37671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じっせん</a:t>
            </a:r>
            <a:endParaRPr sz="800">
              <a:latin typeface="M PLUS 1p"/>
              <a:ea typeface="M PLUS 1p"/>
              <a:cs typeface="M PLUS 1p"/>
              <a:sym typeface="M PLUS 1p"/>
            </a:endParaRPr>
          </a:p>
        </p:txBody>
      </p:sp>
      <p:sp>
        <p:nvSpPr>
          <p:cNvPr id="307" name="Google Shape;307;p39"/>
          <p:cNvSpPr txBox="1"/>
          <p:nvPr/>
        </p:nvSpPr>
        <p:spPr>
          <a:xfrm>
            <a:off x="364340" y="38788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308" name="Google Shape;308;p39"/>
          <p:cNvSpPr txBox="1"/>
          <p:nvPr/>
        </p:nvSpPr>
        <p:spPr>
          <a:xfrm>
            <a:off x="1597738" y="3878807"/>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今後、実践していきたいことは？</a:t>
            </a:r>
            <a:endParaRPr b="1">
              <a:latin typeface="M PLUS 1p"/>
              <a:ea typeface="M PLUS 1p"/>
              <a:cs typeface="M PLUS 1p"/>
              <a:sym typeface="M PLUS 1p"/>
            </a:endParaRPr>
          </a:p>
        </p:txBody>
      </p:sp>
      <p:sp>
        <p:nvSpPr>
          <p:cNvPr id="309" name="Google Shape;309;p39"/>
          <p:cNvSpPr/>
          <p:nvPr/>
        </p:nvSpPr>
        <p:spPr>
          <a:xfrm>
            <a:off x="452750" y="4355224"/>
            <a:ext cx="9767100" cy="26529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A95363DC-2C85-1A83-73E7-CEF2F492A4E8}"/>
              </a:ext>
            </a:extLst>
          </p:cNvPr>
          <p:cNvSpPr>
            <a:spLocks noGrp="1"/>
          </p:cNvSpPr>
          <p:nvPr>
            <p:ph type="sldNum" idx="12"/>
          </p:nvPr>
        </p:nvSpPr>
        <p:spPr/>
        <p:txBody>
          <a:bodyPr/>
          <a:lstStyle/>
          <a:p>
            <a:fld id="{00000000-1234-1234-1234-123412341234}" type="slidenum">
              <a:rPr lang="en-US" altLang="ja"/>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p:nvPr/>
        </p:nvSpPr>
        <p:spPr>
          <a:xfrm>
            <a:off x="431250" y="2764038"/>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2時間目の宿題用</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5D9CFE08-D516-E652-9F65-202D8F224486}"/>
              </a:ext>
            </a:extLst>
          </p:cNvPr>
          <p:cNvSpPr>
            <a:spLocks noGrp="1"/>
          </p:cNvSpPr>
          <p:nvPr>
            <p:ph type="sldNum" idx="12"/>
          </p:nvPr>
        </p:nvSpPr>
        <p:spPr/>
        <p:txBody>
          <a:bodyPr/>
          <a:lstStyle/>
          <a:p>
            <a:fld id="{00000000-1234-1234-1234-123412341234}" type="slidenum">
              <a:rPr lang="en-US" altLang="ja"/>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p:nvPr/>
        </p:nvSpPr>
        <p:spPr>
          <a:xfrm>
            <a:off x="275927" y="4002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a:latin typeface="M PLUS 1p"/>
                <a:ea typeface="M PLUS 1p"/>
                <a:cs typeface="M PLUS 1p"/>
                <a:sym typeface="M PLUS 1p"/>
              </a:rPr>
              <a:t>テーマ</a:t>
            </a:r>
            <a:endParaRPr>
              <a:latin typeface="M PLUS 1p"/>
              <a:ea typeface="M PLUS 1p"/>
              <a:cs typeface="M PLUS 1p"/>
              <a:sym typeface="M PLUS 1p"/>
            </a:endParaRPr>
          </a:p>
        </p:txBody>
      </p:sp>
      <p:sp>
        <p:nvSpPr>
          <p:cNvPr id="320" name="Google Shape;320;p41"/>
          <p:cNvSpPr txBox="1"/>
          <p:nvPr/>
        </p:nvSpPr>
        <p:spPr>
          <a:xfrm>
            <a:off x="1509326" y="440732"/>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身近なおとなにインタビュー！</a:t>
            </a:r>
            <a:endParaRPr>
              <a:latin typeface="M PLUS 1p"/>
              <a:ea typeface="M PLUS 1p"/>
              <a:cs typeface="M PLUS 1p"/>
              <a:sym typeface="M PLUS 1p"/>
            </a:endParaRPr>
          </a:p>
        </p:txBody>
      </p:sp>
      <p:sp>
        <p:nvSpPr>
          <p:cNvPr id="321" name="Google Shape;321;p41"/>
          <p:cNvSpPr txBox="1"/>
          <p:nvPr/>
        </p:nvSpPr>
        <p:spPr>
          <a:xfrm>
            <a:off x="185402" y="1535689"/>
            <a:ext cx="20178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a:latin typeface="M PLUS 1p"/>
                <a:ea typeface="M PLUS 1p"/>
                <a:cs typeface="M PLUS 1p"/>
                <a:sym typeface="M PLUS 1p"/>
              </a:rPr>
              <a:t>ミッション①</a:t>
            </a:r>
            <a:endParaRPr>
              <a:latin typeface="M PLUS 1p"/>
              <a:ea typeface="M PLUS 1p"/>
              <a:cs typeface="M PLUS 1p"/>
              <a:sym typeface="M PLUS 1p"/>
            </a:endParaRPr>
          </a:p>
        </p:txBody>
      </p:sp>
      <p:sp>
        <p:nvSpPr>
          <p:cNvPr id="322" name="Google Shape;322;p41"/>
          <p:cNvSpPr txBox="1"/>
          <p:nvPr/>
        </p:nvSpPr>
        <p:spPr>
          <a:xfrm>
            <a:off x="2203200" y="1578900"/>
            <a:ext cx="811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子どものころのことを聞いてみよう！</a:t>
            </a:r>
            <a:endParaRPr>
              <a:latin typeface="M PLUS 1p"/>
              <a:ea typeface="M PLUS 1p"/>
              <a:cs typeface="M PLUS 1p"/>
              <a:sym typeface="M PLUS 1p"/>
            </a:endParaRPr>
          </a:p>
        </p:txBody>
      </p:sp>
      <p:sp>
        <p:nvSpPr>
          <p:cNvPr id="323" name="Google Shape;323;p41"/>
          <p:cNvSpPr/>
          <p:nvPr/>
        </p:nvSpPr>
        <p:spPr>
          <a:xfrm>
            <a:off x="315275" y="2003314"/>
            <a:ext cx="2733000" cy="1348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子どものころ、どこに住んでいましたか？</a:t>
            </a:r>
            <a:endParaRPr>
              <a:latin typeface="M PLUS 1p"/>
              <a:ea typeface="M PLUS 1p"/>
              <a:cs typeface="M PLUS 1p"/>
              <a:sym typeface="M PLUS 1p"/>
            </a:endParaRPr>
          </a:p>
        </p:txBody>
      </p:sp>
      <p:sp>
        <p:nvSpPr>
          <p:cNvPr id="324" name="Google Shape;324;p41"/>
          <p:cNvSpPr txBox="1"/>
          <p:nvPr/>
        </p:nvSpPr>
        <p:spPr>
          <a:xfrm>
            <a:off x="185402" y="3439744"/>
            <a:ext cx="20178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a:latin typeface="M PLUS 1p"/>
                <a:ea typeface="M PLUS 1p"/>
                <a:cs typeface="M PLUS 1p"/>
                <a:sym typeface="M PLUS 1p"/>
              </a:rPr>
              <a:t>ミッション②</a:t>
            </a:r>
            <a:endParaRPr>
              <a:latin typeface="M PLUS 1p"/>
              <a:ea typeface="M PLUS 1p"/>
              <a:cs typeface="M PLUS 1p"/>
              <a:sym typeface="M PLUS 1p"/>
            </a:endParaRPr>
          </a:p>
        </p:txBody>
      </p:sp>
      <p:sp>
        <p:nvSpPr>
          <p:cNvPr id="325" name="Google Shape;325;p41"/>
          <p:cNvSpPr txBox="1"/>
          <p:nvPr/>
        </p:nvSpPr>
        <p:spPr>
          <a:xfrm>
            <a:off x="2203198" y="3439744"/>
            <a:ext cx="792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今、この地域のリーダーになったらどんな対策をするか聞いてみよう！</a:t>
            </a:r>
            <a:endParaRPr>
              <a:latin typeface="M PLUS 1p"/>
              <a:ea typeface="M PLUS 1p"/>
              <a:cs typeface="M PLUS 1p"/>
              <a:sym typeface="M PLUS 1p"/>
            </a:endParaRPr>
          </a:p>
        </p:txBody>
      </p:sp>
      <p:sp>
        <p:nvSpPr>
          <p:cNvPr id="326" name="Google Shape;326;p41"/>
          <p:cNvSpPr/>
          <p:nvPr/>
        </p:nvSpPr>
        <p:spPr>
          <a:xfrm>
            <a:off x="315275" y="3911650"/>
            <a:ext cx="10041900" cy="131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この地域のリーダーになったら、自然災害や</a:t>
            </a:r>
            <a:r>
              <a:rPr lang="ja">
                <a:solidFill>
                  <a:schemeClr val="dk1"/>
                </a:solidFill>
                <a:latin typeface="M PLUS 1p"/>
                <a:ea typeface="M PLUS 1p"/>
                <a:cs typeface="M PLUS 1p"/>
                <a:sym typeface="M PLUS 1p"/>
              </a:rPr>
              <a:t>暑さ</a:t>
            </a:r>
            <a:r>
              <a:rPr lang="ja">
                <a:latin typeface="M PLUS 1p"/>
                <a:ea typeface="M PLUS 1p"/>
                <a:cs typeface="M PLUS 1p"/>
                <a:sym typeface="M PLUS 1p"/>
              </a:rPr>
              <a:t>への備えとして、どんなことをしますか？</a:t>
            </a:r>
            <a:endParaRPr>
              <a:latin typeface="M PLUS 1p"/>
              <a:ea typeface="M PLUS 1p"/>
              <a:cs typeface="M PLUS 1p"/>
              <a:sym typeface="M PLUS 1p"/>
            </a:endParaRPr>
          </a:p>
        </p:txBody>
      </p:sp>
      <p:sp>
        <p:nvSpPr>
          <p:cNvPr id="327" name="Google Shape;327;p41"/>
          <p:cNvSpPr txBox="1"/>
          <p:nvPr/>
        </p:nvSpPr>
        <p:spPr>
          <a:xfrm>
            <a:off x="0" y="0"/>
            <a:ext cx="433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 2-3</a:t>
            </a:r>
            <a:endParaRPr>
              <a:latin typeface="M PLUS 1p"/>
              <a:ea typeface="M PLUS 1p"/>
              <a:cs typeface="M PLUS 1p"/>
              <a:sym typeface="M PLUS 1p"/>
            </a:endParaRPr>
          </a:p>
        </p:txBody>
      </p:sp>
      <p:sp>
        <p:nvSpPr>
          <p:cNvPr id="328" name="Google Shape;328;p41"/>
          <p:cNvSpPr/>
          <p:nvPr/>
        </p:nvSpPr>
        <p:spPr>
          <a:xfrm>
            <a:off x="315280" y="881452"/>
            <a:ext cx="10041900" cy="586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インタビューに答えてくれた人はだれ？</a:t>
            </a:r>
            <a:endParaRPr>
              <a:latin typeface="M PLUS 1p"/>
              <a:ea typeface="M PLUS 1p"/>
              <a:cs typeface="M PLUS 1p"/>
              <a:sym typeface="M PLUS 1p"/>
            </a:endParaRPr>
          </a:p>
        </p:txBody>
      </p:sp>
      <p:sp>
        <p:nvSpPr>
          <p:cNvPr id="329" name="Google Shape;329;p41"/>
          <p:cNvSpPr/>
          <p:nvPr/>
        </p:nvSpPr>
        <p:spPr>
          <a:xfrm>
            <a:off x="3292325" y="2003260"/>
            <a:ext cx="3410400" cy="13488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a:solidFill>
                  <a:schemeClr val="dk1"/>
                </a:solidFill>
                <a:latin typeface="M PLUS 1p"/>
                <a:ea typeface="M PLUS 1p"/>
                <a:cs typeface="M PLUS 1p"/>
                <a:sym typeface="M PLUS 1p"/>
              </a:rPr>
              <a:t>自然災害はありましたか？</a:t>
            </a:r>
            <a:endParaRPr>
              <a:latin typeface="M PLUS 1p"/>
              <a:ea typeface="M PLUS 1p"/>
              <a:cs typeface="M PLUS 1p"/>
              <a:sym typeface="M PLUS 1p"/>
            </a:endParaRPr>
          </a:p>
        </p:txBody>
      </p:sp>
      <p:sp>
        <p:nvSpPr>
          <p:cNvPr id="330" name="Google Shape;330;p41"/>
          <p:cNvSpPr/>
          <p:nvPr/>
        </p:nvSpPr>
        <p:spPr>
          <a:xfrm>
            <a:off x="6946775" y="2003225"/>
            <a:ext cx="3410400" cy="1315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solidFill>
                  <a:schemeClr val="dk1"/>
                </a:solidFill>
                <a:latin typeface="M PLUS 1p"/>
                <a:ea typeface="M PLUS 1p"/>
                <a:cs typeface="M PLUS 1p"/>
                <a:sym typeface="M PLUS 1p"/>
              </a:rPr>
              <a:t>夏の暑さは、今とくらべてどうでしたか？</a:t>
            </a:r>
            <a:endParaRPr>
              <a:solidFill>
                <a:schemeClr val="dk1"/>
              </a:solidFill>
              <a:latin typeface="M PLUS 1p"/>
              <a:ea typeface="M PLUS 1p"/>
              <a:cs typeface="M PLUS 1p"/>
              <a:sym typeface="M PLUS 1p"/>
            </a:endParaRPr>
          </a:p>
          <a:p>
            <a:pPr marL="0" lvl="0" indent="0" algn="l" rtl="0">
              <a:spcBef>
                <a:spcPts val="0"/>
              </a:spcBef>
              <a:spcAft>
                <a:spcPts val="0"/>
              </a:spcAft>
              <a:buNone/>
            </a:pPr>
            <a:endParaRPr>
              <a:latin typeface="M PLUS 1p"/>
              <a:ea typeface="M PLUS 1p"/>
              <a:cs typeface="M PLUS 1p"/>
              <a:sym typeface="M PLUS 1p"/>
            </a:endParaRPr>
          </a:p>
        </p:txBody>
      </p:sp>
      <p:sp>
        <p:nvSpPr>
          <p:cNvPr id="331" name="Google Shape;331;p41"/>
          <p:cNvSpPr txBox="1"/>
          <p:nvPr/>
        </p:nvSpPr>
        <p:spPr>
          <a:xfrm>
            <a:off x="275927" y="7061670"/>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a:latin typeface="M PLUS 1p"/>
                <a:ea typeface="M PLUS 1p"/>
                <a:cs typeface="M PLUS 1p"/>
                <a:sym typeface="M PLUS 1p"/>
              </a:rPr>
              <a:t>お礼</a:t>
            </a:r>
            <a:endParaRPr>
              <a:latin typeface="M PLUS 1p"/>
              <a:ea typeface="M PLUS 1p"/>
              <a:cs typeface="M PLUS 1p"/>
              <a:sym typeface="M PLUS 1p"/>
            </a:endParaRPr>
          </a:p>
        </p:txBody>
      </p:sp>
      <p:sp>
        <p:nvSpPr>
          <p:cNvPr id="332" name="Google Shape;332;p41"/>
          <p:cNvSpPr txBox="1"/>
          <p:nvPr/>
        </p:nvSpPr>
        <p:spPr>
          <a:xfrm>
            <a:off x="1509326" y="7061670"/>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お話を聞かせてくれたことにお礼を言って終わろう！</a:t>
            </a:r>
            <a:endParaRPr>
              <a:latin typeface="M PLUS 1p"/>
              <a:ea typeface="M PLUS 1p"/>
              <a:cs typeface="M PLUS 1p"/>
              <a:sym typeface="M PLUS 1p"/>
            </a:endParaRPr>
          </a:p>
        </p:txBody>
      </p:sp>
      <p:sp>
        <p:nvSpPr>
          <p:cNvPr id="333" name="Google Shape;333;p41"/>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334" name="Google Shape;334;p41"/>
          <p:cNvSpPr txBox="1"/>
          <p:nvPr/>
        </p:nvSpPr>
        <p:spPr>
          <a:xfrm>
            <a:off x="3499350" y="195657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さいがい</a:t>
            </a:r>
            <a:endParaRPr sz="800">
              <a:latin typeface="M PLUS 1p"/>
              <a:ea typeface="M PLUS 1p"/>
              <a:cs typeface="M PLUS 1p"/>
              <a:sym typeface="M PLUS 1p"/>
            </a:endParaRPr>
          </a:p>
        </p:txBody>
      </p:sp>
      <p:sp>
        <p:nvSpPr>
          <p:cNvPr id="335" name="Google Shape;335;p41"/>
          <p:cNvSpPr txBox="1"/>
          <p:nvPr/>
        </p:nvSpPr>
        <p:spPr>
          <a:xfrm>
            <a:off x="5367625" y="332082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たいさく</a:t>
            </a:r>
            <a:endParaRPr sz="800">
              <a:latin typeface="M PLUS 1p"/>
              <a:ea typeface="M PLUS 1p"/>
              <a:cs typeface="M PLUS 1p"/>
              <a:sym typeface="M PLUS 1p"/>
            </a:endParaRPr>
          </a:p>
        </p:txBody>
      </p:sp>
      <p:sp>
        <p:nvSpPr>
          <p:cNvPr id="336" name="Google Shape;336;p41"/>
          <p:cNvSpPr txBox="1"/>
          <p:nvPr/>
        </p:nvSpPr>
        <p:spPr>
          <a:xfrm>
            <a:off x="4256100" y="3835513"/>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337" name="Google Shape;337;p41"/>
          <p:cNvSpPr txBox="1"/>
          <p:nvPr/>
        </p:nvSpPr>
        <p:spPr>
          <a:xfrm>
            <a:off x="2640900" y="32873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ちいき</a:t>
            </a:r>
            <a:endParaRPr sz="800">
              <a:latin typeface="M PLUS 1p"/>
              <a:ea typeface="M PLUS 1p"/>
              <a:cs typeface="M PLUS 1p"/>
              <a:sym typeface="M PLUS 1p"/>
            </a:endParaRPr>
          </a:p>
        </p:txBody>
      </p:sp>
      <p:sp>
        <p:nvSpPr>
          <p:cNvPr id="338" name="Google Shape;338;p41"/>
          <p:cNvSpPr txBox="1"/>
          <p:nvPr/>
        </p:nvSpPr>
        <p:spPr>
          <a:xfrm>
            <a:off x="505950" y="38354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ちいき</a:t>
            </a:r>
            <a:endParaRPr sz="800">
              <a:latin typeface="M PLUS 1p"/>
              <a:ea typeface="M PLUS 1p"/>
              <a:cs typeface="M PLUS 1p"/>
              <a:sym typeface="M PLUS 1p"/>
            </a:endParaRPr>
          </a:p>
        </p:txBody>
      </p:sp>
      <p:sp>
        <p:nvSpPr>
          <p:cNvPr id="339" name="Google Shape;339;p41"/>
          <p:cNvSpPr txBox="1"/>
          <p:nvPr/>
        </p:nvSpPr>
        <p:spPr>
          <a:xfrm>
            <a:off x="185402" y="5268544"/>
            <a:ext cx="20178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a:latin typeface="M PLUS 1p"/>
                <a:ea typeface="M PLUS 1p"/>
                <a:cs typeface="M PLUS 1p"/>
                <a:sym typeface="M PLUS 1p"/>
              </a:rPr>
              <a:t>ミッション③</a:t>
            </a:r>
            <a:endParaRPr>
              <a:latin typeface="M PLUS 1p"/>
              <a:ea typeface="M PLUS 1p"/>
              <a:cs typeface="M PLUS 1p"/>
              <a:sym typeface="M PLUS 1p"/>
            </a:endParaRPr>
          </a:p>
        </p:txBody>
      </p:sp>
      <p:sp>
        <p:nvSpPr>
          <p:cNvPr id="340" name="Google Shape;340;p41"/>
          <p:cNvSpPr txBox="1"/>
          <p:nvPr/>
        </p:nvSpPr>
        <p:spPr>
          <a:xfrm>
            <a:off x="2203198" y="5268544"/>
            <a:ext cx="792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ふだんの対策を聞いてみよう！</a:t>
            </a:r>
            <a:endParaRPr>
              <a:latin typeface="M PLUS 1p"/>
              <a:ea typeface="M PLUS 1p"/>
              <a:cs typeface="M PLUS 1p"/>
              <a:sym typeface="M PLUS 1p"/>
            </a:endParaRPr>
          </a:p>
        </p:txBody>
      </p:sp>
      <p:sp>
        <p:nvSpPr>
          <p:cNvPr id="341" name="Google Shape;341;p41"/>
          <p:cNvSpPr/>
          <p:nvPr/>
        </p:nvSpPr>
        <p:spPr>
          <a:xfrm>
            <a:off x="315275" y="5759975"/>
            <a:ext cx="10041900" cy="1216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自然災害や暑さへの備えとして、ふだんどんなことを</a:t>
            </a:r>
            <a:r>
              <a:rPr lang="ja">
                <a:solidFill>
                  <a:schemeClr val="dk1"/>
                </a:solidFill>
                <a:latin typeface="M PLUS 1p"/>
                <a:ea typeface="M PLUS 1p"/>
                <a:cs typeface="M PLUS 1p"/>
                <a:sym typeface="M PLUS 1p"/>
              </a:rPr>
              <a:t>大事にしていま</a:t>
            </a:r>
            <a:r>
              <a:rPr lang="ja">
                <a:latin typeface="M PLUS 1p"/>
                <a:ea typeface="M PLUS 1p"/>
                <a:cs typeface="M PLUS 1p"/>
                <a:sym typeface="M PLUS 1p"/>
              </a:rPr>
              <a:t>すか？</a:t>
            </a:r>
            <a:endParaRPr>
              <a:latin typeface="M PLUS 1p"/>
              <a:ea typeface="M PLUS 1p"/>
              <a:cs typeface="M PLUS 1p"/>
              <a:sym typeface="M PLUS 1p"/>
            </a:endParaRPr>
          </a:p>
        </p:txBody>
      </p:sp>
      <p:sp>
        <p:nvSpPr>
          <p:cNvPr id="342" name="Google Shape;342;p41"/>
          <p:cNvSpPr txBox="1"/>
          <p:nvPr/>
        </p:nvSpPr>
        <p:spPr>
          <a:xfrm>
            <a:off x="3118350" y="383797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さいがい</a:t>
            </a:r>
            <a:endParaRPr sz="800">
              <a:latin typeface="M PLUS 1p"/>
              <a:ea typeface="M PLUS 1p"/>
              <a:cs typeface="M PLUS 1p"/>
              <a:sym typeface="M PLUS 1p"/>
            </a:endParaRPr>
          </a:p>
        </p:txBody>
      </p:sp>
      <p:sp>
        <p:nvSpPr>
          <p:cNvPr id="343" name="Google Shape;343;p41"/>
          <p:cNvSpPr txBox="1"/>
          <p:nvPr/>
        </p:nvSpPr>
        <p:spPr>
          <a:xfrm>
            <a:off x="437425" y="57104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さいがい</a:t>
            </a:r>
            <a:endParaRPr sz="800">
              <a:latin typeface="M PLUS 1p"/>
              <a:ea typeface="M PLUS 1p"/>
              <a:cs typeface="M PLUS 1p"/>
              <a:sym typeface="M PLUS 1p"/>
            </a:endParaRPr>
          </a:p>
        </p:txBody>
      </p:sp>
      <p:sp>
        <p:nvSpPr>
          <p:cNvPr id="344" name="Google Shape;344;p41"/>
          <p:cNvSpPr txBox="1"/>
          <p:nvPr/>
        </p:nvSpPr>
        <p:spPr>
          <a:xfrm>
            <a:off x="1629450" y="5710438"/>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692706FE-6117-C871-CACE-E69A79B68521}"/>
              </a:ext>
            </a:extLst>
          </p:cNvPr>
          <p:cNvSpPr>
            <a:spLocks noGrp="1"/>
          </p:cNvSpPr>
          <p:nvPr>
            <p:ph type="sldNum" idx="12"/>
          </p:nvPr>
        </p:nvSpPr>
        <p:spPr/>
        <p:txBody>
          <a:bodyPr/>
          <a:lstStyle/>
          <a:p>
            <a:fld id="{00000000-1234-1234-1234-123412341234}" type="slidenum">
              <a:rPr lang="en-US" altLang="ja"/>
              <a:t>17</a:t>
            </a:fld>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latin typeface="M PLUS 1p"/>
                <a:ea typeface="M PLUS 1p"/>
                <a:cs typeface="M PLUS 1p"/>
                <a:sym typeface="M PLUS 1p"/>
              </a:rPr>
              <a:t>ワークシート2-3（記入例）</a:t>
            </a:r>
            <a:endParaRPr sz="3000" b="1">
              <a:latin typeface="M PLUS 1p"/>
              <a:ea typeface="M PLUS 1p"/>
              <a:cs typeface="M PLUS 1p"/>
              <a:sym typeface="M PLUS 1p"/>
            </a:endParaRPr>
          </a:p>
        </p:txBody>
      </p:sp>
      <p:pic>
        <p:nvPicPr>
          <p:cNvPr id="350" name="Google Shape;350;p42"/>
          <p:cNvPicPr preferRelativeResize="0"/>
          <p:nvPr/>
        </p:nvPicPr>
        <p:blipFill rotWithShape="1">
          <a:blip r:embed="rId3">
            <a:alphaModFix/>
          </a:blip>
          <a:srcRect t="119" b="119"/>
          <a:stretch/>
        </p:blipFill>
        <p:spPr>
          <a:xfrm>
            <a:off x="794438" y="940625"/>
            <a:ext cx="9103121" cy="6438499"/>
          </a:xfrm>
          <a:prstGeom prst="rect">
            <a:avLst/>
          </a:prstGeom>
          <a:noFill/>
          <a:ln>
            <a:noFill/>
          </a:ln>
        </p:spPr>
      </p:pic>
      <p:sp>
        <p:nvSpPr>
          <p:cNvPr id="351" name="Google Shape;351;p42"/>
          <p:cNvSpPr txBox="1"/>
          <p:nvPr/>
        </p:nvSpPr>
        <p:spPr>
          <a:xfrm>
            <a:off x="4117150" y="1813175"/>
            <a:ext cx="545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おとうさん</a:t>
            </a:r>
            <a:endParaRPr sz="1300"/>
          </a:p>
        </p:txBody>
      </p:sp>
      <p:sp>
        <p:nvSpPr>
          <p:cNvPr id="352" name="Google Shape;352;p42"/>
          <p:cNvSpPr txBox="1"/>
          <p:nvPr/>
        </p:nvSpPr>
        <p:spPr>
          <a:xfrm>
            <a:off x="1151575" y="3094525"/>
            <a:ext cx="216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秋田県</a:t>
            </a:r>
            <a:endParaRPr sz="1300"/>
          </a:p>
        </p:txBody>
      </p:sp>
      <p:sp>
        <p:nvSpPr>
          <p:cNvPr id="353" name="Google Shape;353;p42"/>
          <p:cNvSpPr txBox="1"/>
          <p:nvPr/>
        </p:nvSpPr>
        <p:spPr>
          <a:xfrm>
            <a:off x="6813475" y="3014600"/>
            <a:ext cx="2739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今よりすずしかった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クーラーはなかった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せんぷうきやうちわで十分だった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外で毎日遊んでいた</a:t>
            </a:r>
            <a:endParaRPr sz="1100">
              <a:solidFill>
                <a:srgbClr val="CC0000"/>
              </a:solidFill>
              <a:latin typeface="M PLUS Rounded 1c"/>
              <a:ea typeface="M PLUS Rounded 1c"/>
              <a:cs typeface="M PLUS Rounded 1c"/>
              <a:sym typeface="M PLUS Rounded 1c"/>
            </a:endParaRPr>
          </a:p>
        </p:txBody>
      </p:sp>
      <p:sp>
        <p:nvSpPr>
          <p:cNvPr id="354" name="Google Shape;354;p42"/>
          <p:cNvSpPr txBox="1"/>
          <p:nvPr/>
        </p:nvSpPr>
        <p:spPr>
          <a:xfrm>
            <a:off x="3695725" y="2935050"/>
            <a:ext cx="2739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川があふれるとか、じしんでつなみが来るとかはあった。</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毎年なんてことはなく、何十年に一回という印象。</a:t>
            </a:r>
            <a:endParaRPr sz="1100">
              <a:solidFill>
                <a:srgbClr val="CC0000"/>
              </a:solidFill>
              <a:latin typeface="M PLUS Rounded 1c"/>
              <a:ea typeface="M PLUS Rounded 1c"/>
              <a:cs typeface="M PLUS Rounded 1c"/>
              <a:sym typeface="M PLUS Rounded 1c"/>
            </a:endParaRPr>
          </a:p>
        </p:txBody>
      </p:sp>
      <p:sp>
        <p:nvSpPr>
          <p:cNvPr id="355" name="Google Shape;355;p42"/>
          <p:cNvSpPr txBox="1"/>
          <p:nvPr/>
        </p:nvSpPr>
        <p:spPr>
          <a:xfrm>
            <a:off x="1225450" y="4571525"/>
            <a:ext cx="8214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学校の教室や体育館にクーラーをつける。グラウンドでの体育や部活はやめる。</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登下校もあぶないので暑い日は車での送りむかえをする。家はクーラーがあるけど電気代が大変なので電気代のほじょをする。</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通学路でしんすいやがけくずれ、ブロックべいなどがくずれてくる心配があるところは、さいがいがおきる前にせいびしておく。</a:t>
            </a:r>
            <a:endParaRPr sz="1100">
              <a:solidFill>
                <a:srgbClr val="CC0000"/>
              </a:solidFill>
              <a:latin typeface="M PLUS Rounded 1c"/>
              <a:ea typeface="M PLUS Rounded 1c"/>
              <a:cs typeface="M PLUS Rounded 1c"/>
              <a:sym typeface="M PLUS Rounded 1c"/>
            </a:endParaRPr>
          </a:p>
        </p:txBody>
      </p:sp>
      <p:sp>
        <p:nvSpPr>
          <p:cNvPr id="356" name="Google Shape;356;p42"/>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18</a:t>
            </a:fld>
            <a:endParaRPr/>
          </a:p>
        </p:txBody>
      </p:sp>
      <p:sp>
        <p:nvSpPr>
          <p:cNvPr id="357" name="Google Shape;357;p42"/>
          <p:cNvSpPr txBox="1"/>
          <p:nvPr/>
        </p:nvSpPr>
        <p:spPr>
          <a:xfrm>
            <a:off x="1239000" y="6128450"/>
            <a:ext cx="8214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こまめに水分をとる。子どもたちには、朝ごはんのときに「きょうは何度だから外で遊んじゃだめだよ」とか「ちょっとしんどいなって思ったらすずしい場所で休むようにね」などと声をかける。</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雨の日はなるべく出かけない。ぼうさいグッズを見直す。家の外にものをおかない（飛ばされないように）。</a:t>
            </a:r>
            <a:endParaRPr sz="1100">
              <a:solidFill>
                <a:srgbClr val="CC0000"/>
              </a:solidFill>
              <a:latin typeface="M PLUS Rounded 1c"/>
              <a:ea typeface="M PLUS Rounded 1c"/>
              <a:cs typeface="M PLUS Rounded 1c"/>
              <a:sym typeface="M PLUS Rounded 1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p:nvPr/>
        </p:nvSpPr>
        <p:spPr>
          <a:xfrm>
            <a:off x="431250" y="1378788"/>
            <a:ext cx="9829500" cy="480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（参考）</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2時間目の活動のあとで</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アクションプランを</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実行する場合の</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9B38520F-A72D-1D5E-6E3F-DE6D52701F60}"/>
              </a:ext>
            </a:extLst>
          </p:cNvPr>
          <p:cNvSpPr>
            <a:spLocks noGrp="1"/>
          </p:cNvSpPr>
          <p:nvPr>
            <p:ph type="sldNum" idx="12"/>
          </p:nvPr>
        </p:nvSpPr>
        <p:spPr/>
        <p:txBody>
          <a:bodyPr/>
          <a:lstStyle/>
          <a:p>
            <a:fld id="{00000000-1234-1234-1234-123412341234}" type="slidenum">
              <a:rPr lang="en-US" altLang="ja"/>
              <a:t>19</a:t>
            </a:fld>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p:nvPr/>
        </p:nvSpPr>
        <p:spPr>
          <a:xfrm>
            <a:off x="431250" y="1525993"/>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dirty="0">
                <a:solidFill>
                  <a:schemeClr val="dk1"/>
                </a:solidFill>
                <a:highlight>
                  <a:schemeClr val="lt1"/>
                </a:highlight>
                <a:latin typeface="M PLUS Rounded 1c"/>
                <a:ea typeface="M PLUS Rounded 1c"/>
                <a:cs typeface="M PLUS Rounded 1c"/>
                <a:sym typeface="M PLUS Rounded 1c"/>
              </a:rPr>
              <a:t>動画視聴サポート用</a:t>
            </a:r>
            <a:endParaRPr sz="6000" dirty="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dirty="0">
                <a:highlight>
                  <a:srgbClr val="FFFFFF"/>
                </a:highlight>
                <a:latin typeface="M PLUS Rounded 1c"/>
                <a:ea typeface="M PLUS Rounded 1c"/>
                <a:cs typeface="M PLUS Rounded 1c"/>
                <a:sym typeface="M PLUS Rounded 1c"/>
              </a:rPr>
              <a:t>ワークシート</a:t>
            </a:r>
            <a:endParaRPr sz="6000" dirty="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9F9F3FA5-37FF-9271-32DE-A896071C405F}"/>
              </a:ext>
            </a:extLst>
          </p:cNvPr>
          <p:cNvSpPr>
            <a:spLocks noGrp="1"/>
          </p:cNvSpPr>
          <p:nvPr>
            <p:ph type="sldNum" idx="12"/>
          </p:nvPr>
        </p:nvSpPr>
        <p:spPr/>
        <p:txBody>
          <a:bodyPr/>
          <a:lstStyle/>
          <a:p>
            <a:fld id="{00000000-1234-1234-1234-123412341234}" type="slidenum">
              <a:rPr lang="en-US" altLang="ja"/>
              <a:t>2</a:t>
            </a:fld>
            <a:endParaRPr lang="ja-JP" altLang="en-US"/>
          </a:p>
        </p:txBody>
      </p:sp>
      <p:sp>
        <p:nvSpPr>
          <p:cNvPr id="3" name="Google Shape;110;p26">
            <a:extLst>
              <a:ext uri="{FF2B5EF4-FFF2-40B4-BE49-F238E27FC236}">
                <a16:creationId xmlns:a16="http://schemas.microsoft.com/office/drawing/2014/main" id="{F0D40C42-EE15-6159-B10E-6BF016704623}"/>
              </a:ext>
            </a:extLst>
          </p:cNvPr>
          <p:cNvSpPr txBox="1"/>
          <p:nvPr/>
        </p:nvSpPr>
        <p:spPr>
          <a:xfrm>
            <a:off x="431418" y="4646116"/>
            <a:ext cx="9829500" cy="2339072"/>
          </a:xfrm>
          <a:prstGeom prst="rect">
            <a:avLst/>
          </a:prstGeom>
          <a:noFill/>
          <a:ln>
            <a:noFill/>
          </a:ln>
        </p:spPr>
        <p:txBody>
          <a:bodyPr spcFirstLastPara="1" wrap="square" lIns="91425" tIns="91425" rIns="91425" bIns="91425" anchor="t" anchorCtr="0">
            <a:spAutoFit/>
          </a:bodyPr>
          <a:lstStyle/>
          <a:p>
            <a:pPr algn="ctr"/>
            <a:r>
              <a:rPr lang="ja" sz="2800">
                <a:solidFill>
                  <a:schemeClr val="dk1"/>
                </a:solidFill>
                <a:highlight>
                  <a:schemeClr val="lt1"/>
                </a:highlight>
                <a:latin typeface="M PLUS Rounded 1c"/>
                <a:ea typeface="M PLUS Rounded 1c"/>
                <a:cs typeface="M PLUS Rounded 1c"/>
                <a:sym typeface="M PLUS Rounded 1c"/>
              </a:rPr>
              <a:t>動画</a:t>
            </a:r>
            <a:r>
              <a:rPr lang="ja" altLang="en-US" sz="2800">
                <a:solidFill>
                  <a:schemeClr val="dk1"/>
                </a:solidFill>
                <a:highlight>
                  <a:schemeClr val="lt1"/>
                </a:highlight>
                <a:latin typeface="M PLUS Rounded 1c"/>
                <a:ea typeface="M PLUS Rounded 1c"/>
                <a:cs typeface="M PLUS Rounded 1c"/>
                <a:sym typeface="M PLUS Rounded 1c"/>
              </a:rPr>
              <a:t>教</a:t>
            </a:r>
            <a:r>
              <a:rPr lang="ja" sz="2800">
                <a:solidFill>
                  <a:schemeClr val="dk1"/>
                </a:solidFill>
                <a:highlight>
                  <a:schemeClr val="lt1"/>
                </a:highlight>
                <a:latin typeface="M PLUS Rounded 1c"/>
                <a:ea typeface="M PLUS Rounded 1c"/>
                <a:cs typeface="M PLUS Rounded 1c"/>
                <a:sym typeface="M PLUS Rounded 1c"/>
              </a:rPr>
              <a:t>材</a:t>
            </a:r>
            <a:r>
              <a:rPr lang="ja" altLang="en-US" sz="2800">
                <a:solidFill>
                  <a:schemeClr val="dk1"/>
                </a:solidFill>
                <a:highlight>
                  <a:schemeClr val="lt1"/>
                </a:highlight>
                <a:latin typeface="M PLUS Rounded 1c"/>
                <a:ea typeface="M PLUS Rounded 1c"/>
                <a:cs typeface="M PLUS Rounded 1c"/>
                <a:sym typeface="M PLUS Rounded 1c"/>
              </a:rPr>
              <a:t>を</a:t>
            </a:r>
            <a:r>
              <a:rPr lang="ja" sz="2800">
                <a:solidFill>
                  <a:schemeClr val="dk1"/>
                </a:solidFill>
                <a:highlight>
                  <a:schemeClr val="lt1"/>
                </a:highlight>
                <a:latin typeface="M PLUS Rounded 1c"/>
                <a:ea typeface="M PLUS Rounded 1c"/>
                <a:cs typeface="M PLUS Rounded 1c"/>
                <a:sym typeface="M PLUS Rounded 1c"/>
              </a:rPr>
              <a:t>視聴する場合</a:t>
            </a:r>
            <a:r>
              <a:rPr lang="ja" altLang="en-US" sz="2800">
                <a:solidFill>
                  <a:schemeClr val="dk1"/>
                </a:solidFill>
                <a:highlight>
                  <a:schemeClr val="lt1"/>
                </a:highlight>
                <a:latin typeface="M PLUS Rounded 1c"/>
                <a:ea typeface="M PLUS Rounded 1c"/>
                <a:cs typeface="M PLUS Rounded 1c"/>
                <a:sym typeface="M PLUS Rounded 1c"/>
              </a:rPr>
              <a:t>にご使用ください。</a:t>
            </a:r>
          </a:p>
          <a:p>
            <a:pPr algn="ctr"/>
            <a:endParaRPr lang="ja" altLang="en-US" sz="2800" dirty="0">
              <a:solidFill>
                <a:schemeClr val="dk1"/>
              </a:solidFill>
              <a:highlight>
                <a:srgbClr val="FFFFFF"/>
              </a:highlight>
              <a:latin typeface="M PLUS Rounded 1c"/>
              <a:ea typeface="M PLUS Rounded 1c"/>
              <a:cs typeface="M PLUS Rounded 1c"/>
            </a:endParaRPr>
          </a:p>
          <a:p>
            <a:pPr algn="ctr"/>
            <a:r>
              <a:rPr lang="ja" altLang="en-US" sz="2800">
                <a:solidFill>
                  <a:schemeClr val="dk1"/>
                </a:solidFill>
                <a:highlight>
                  <a:srgbClr val="FFFFFF"/>
                </a:highlight>
                <a:latin typeface="M PLUS Rounded 1c"/>
                <a:ea typeface="M PLUS Rounded 1c"/>
                <a:cs typeface="M PLUS Rounded 1c"/>
              </a:rPr>
              <a:t>動画を見ながら穴埋めをしたり</a:t>
            </a:r>
          </a:p>
          <a:p>
            <a:pPr algn="ctr"/>
            <a:r>
              <a:rPr lang="ja" altLang="en-US" sz="2800">
                <a:solidFill>
                  <a:schemeClr val="dk1"/>
                </a:solidFill>
                <a:highlight>
                  <a:srgbClr val="FFFFFF"/>
                </a:highlight>
                <a:latin typeface="M PLUS Rounded 1c"/>
                <a:ea typeface="M PLUS Rounded 1c"/>
                <a:cs typeface="M PLUS Rounded 1c"/>
              </a:rPr>
              <a:t>動画視聴後に振り返りとして書き込んだり</a:t>
            </a:r>
            <a:endParaRPr lang="ja" altLang="en-US" sz="2800" dirty="0">
              <a:solidFill>
                <a:schemeClr val="dk1"/>
              </a:solidFill>
              <a:highlight>
                <a:srgbClr val="FFFFFF"/>
              </a:highlight>
              <a:latin typeface="M PLUS Rounded 1c"/>
              <a:ea typeface="M PLUS Rounded 1c"/>
              <a:cs typeface="M PLUS Rounded 1c"/>
            </a:endParaRPr>
          </a:p>
          <a:p>
            <a:pPr algn="ctr"/>
            <a:r>
              <a:rPr lang="ja" altLang="en-US" sz="2800">
                <a:solidFill>
                  <a:schemeClr val="dk1"/>
                </a:solidFill>
                <a:highlight>
                  <a:srgbClr val="FFFFFF"/>
                </a:highlight>
                <a:latin typeface="M PLUS Rounded 1c"/>
                <a:ea typeface="M PLUS Rounded 1c"/>
                <a:cs typeface="M PLUS Rounded 1c"/>
              </a:rPr>
              <a:t>して活用してください。 </a:t>
            </a:r>
            <a:endParaRPr lang="ja">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4"/>
          <p:cNvSpPr/>
          <p:nvPr/>
        </p:nvSpPr>
        <p:spPr>
          <a:xfrm>
            <a:off x="6386750" y="1546800"/>
            <a:ext cx="4086900" cy="5913600"/>
          </a:xfrm>
          <a:prstGeom prst="roundRect">
            <a:avLst>
              <a:gd name="adj" fmla="val 5671"/>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368" name="Google Shape;368;p44"/>
          <p:cNvSpPr/>
          <p:nvPr/>
        </p:nvSpPr>
        <p:spPr>
          <a:xfrm>
            <a:off x="213550" y="1546825"/>
            <a:ext cx="6107700" cy="5913600"/>
          </a:xfrm>
          <a:prstGeom prst="roundRect">
            <a:avLst>
              <a:gd name="adj" fmla="val 5671"/>
            </a:avLst>
          </a:prstGeom>
          <a:solidFill>
            <a:srgbClr val="D0E2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369" name="Google Shape;369;p44"/>
          <p:cNvSpPr txBox="1"/>
          <p:nvPr/>
        </p:nvSpPr>
        <p:spPr>
          <a:xfrm>
            <a:off x="275927" y="4764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370" name="Google Shape;370;p44"/>
          <p:cNvSpPr txBox="1"/>
          <p:nvPr/>
        </p:nvSpPr>
        <p:spPr>
          <a:xfrm>
            <a:off x="1509326" y="476407"/>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「アクションプラン（行動計画）」を実際にやってみよう！</a:t>
            </a:r>
            <a:endParaRPr b="1">
              <a:latin typeface="M PLUS 1p"/>
              <a:ea typeface="M PLUS 1p"/>
              <a:cs typeface="M PLUS 1p"/>
              <a:sym typeface="M PLUS 1p"/>
            </a:endParaRPr>
          </a:p>
        </p:txBody>
      </p:sp>
      <p:sp>
        <p:nvSpPr>
          <p:cNvPr id="371" name="Google Shape;371;p44"/>
          <p:cNvSpPr txBox="1"/>
          <p:nvPr/>
        </p:nvSpPr>
        <p:spPr>
          <a:xfrm>
            <a:off x="0" y="0"/>
            <a:ext cx="871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 2-4</a:t>
            </a:r>
            <a:endParaRPr>
              <a:latin typeface="M PLUS 1p"/>
              <a:ea typeface="M PLUS 1p"/>
              <a:cs typeface="M PLUS 1p"/>
              <a:sym typeface="M PLUS 1p"/>
            </a:endParaRPr>
          </a:p>
        </p:txBody>
      </p:sp>
      <p:sp>
        <p:nvSpPr>
          <p:cNvPr id="372" name="Google Shape;372;p44"/>
          <p:cNvSpPr txBox="1"/>
          <p:nvPr/>
        </p:nvSpPr>
        <p:spPr>
          <a:xfrm>
            <a:off x="1509224" y="1011600"/>
            <a:ext cx="48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取り組むことを書こう！</a:t>
            </a:r>
            <a:endParaRPr b="1">
              <a:latin typeface="M PLUS 1p"/>
              <a:ea typeface="M PLUS 1p"/>
              <a:cs typeface="M PLUS 1p"/>
              <a:sym typeface="M PLUS 1p"/>
            </a:endParaRPr>
          </a:p>
        </p:txBody>
      </p:sp>
      <p:graphicFrame>
        <p:nvGraphicFramePr>
          <p:cNvPr id="373" name="Google Shape;373;p44"/>
          <p:cNvGraphicFramePr/>
          <p:nvPr/>
        </p:nvGraphicFramePr>
        <p:xfrm>
          <a:off x="351817" y="1997939"/>
          <a:ext cx="5854675" cy="5219775"/>
        </p:xfrm>
        <a:graphic>
          <a:graphicData uri="http://schemas.openxmlformats.org/drawingml/2006/table">
            <a:tbl>
              <a:tblPr>
                <a:noFill/>
                <a:tableStyleId>{51892724-8D66-4A1B-8F3D-7D5D3E51D28F}</a:tableStyleId>
              </a:tblPr>
              <a:tblGrid>
                <a:gridCol w="5854675">
                  <a:extLst>
                    <a:ext uri="{9D8B030D-6E8A-4147-A177-3AD203B41FA5}">
                      <a16:colId xmlns:a16="http://schemas.microsoft.com/office/drawing/2014/main" val="20000"/>
                    </a:ext>
                  </a:extLst>
                </a:gridCol>
              </a:tblGrid>
              <a:tr h="406050">
                <a:tc>
                  <a:txBody>
                    <a:bodyPr/>
                    <a:lstStyle/>
                    <a:p>
                      <a:pPr marL="0" lvl="0" indent="0" algn="l" rtl="0">
                        <a:spcBef>
                          <a:spcPts val="0"/>
                        </a:spcBef>
                        <a:spcAft>
                          <a:spcPts val="0"/>
                        </a:spcAft>
                        <a:buNone/>
                      </a:pPr>
                      <a:r>
                        <a:rPr lang="ja" b="1">
                          <a:latin typeface="M PLUS 1p"/>
                          <a:ea typeface="M PLUS 1p"/>
                          <a:cs typeface="M PLUS 1p"/>
                          <a:sym typeface="M PLUS 1p"/>
                        </a:rPr>
                        <a:t>取り組むこと</a:t>
                      </a: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0"/>
                  </a:ext>
                </a:extLst>
              </a:tr>
              <a:tr h="1604575">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1"/>
                  </a:ext>
                </a:extLst>
              </a:tr>
              <a:tr h="1604575">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2"/>
                  </a:ext>
                </a:extLst>
              </a:tr>
              <a:tr h="1604575">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3"/>
                  </a:ext>
                </a:extLst>
              </a:tr>
            </a:tbl>
          </a:graphicData>
        </a:graphic>
      </p:graphicFrame>
      <p:sp>
        <p:nvSpPr>
          <p:cNvPr id="374" name="Google Shape;374;p44"/>
          <p:cNvSpPr txBox="1"/>
          <p:nvPr/>
        </p:nvSpPr>
        <p:spPr>
          <a:xfrm>
            <a:off x="351817" y="1546814"/>
            <a:ext cx="435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アクションプラン（行動計画）</a:t>
            </a:r>
            <a:endParaRPr b="1">
              <a:latin typeface="M PLUS 1p"/>
              <a:ea typeface="M PLUS 1p"/>
              <a:cs typeface="M PLUS 1p"/>
              <a:sym typeface="M PLUS 1p"/>
            </a:endParaRPr>
          </a:p>
        </p:txBody>
      </p:sp>
      <p:sp>
        <p:nvSpPr>
          <p:cNvPr id="375" name="Google Shape;375;p44"/>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376" name="Google Shape;376;p44"/>
          <p:cNvSpPr txBox="1"/>
          <p:nvPr/>
        </p:nvSpPr>
        <p:spPr>
          <a:xfrm>
            <a:off x="275926" y="99370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377" name="Google Shape;377;p44"/>
          <p:cNvSpPr txBox="1"/>
          <p:nvPr/>
        </p:nvSpPr>
        <p:spPr>
          <a:xfrm>
            <a:off x="7663675" y="903925"/>
            <a:ext cx="3028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取り組み状況と感想や改善点を書こう！</a:t>
            </a:r>
            <a:endParaRPr b="1">
              <a:latin typeface="M PLUS 1p"/>
              <a:ea typeface="M PLUS 1p"/>
              <a:cs typeface="M PLUS 1p"/>
              <a:sym typeface="M PLUS 1p"/>
            </a:endParaRPr>
          </a:p>
        </p:txBody>
      </p:sp>
      <p:sp>
        <p:nvSpPr>
          <p:cNvPr id="378" name="Google Shape;378;p44"/>
          <p:cNvSpPr txBox="1"/>
          <p:nvPr/>
        </p:nvSpPr>
        <p:spPr>
          <a:xfrm>
            <a:off x="6430376" y="101160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ステップ2</a:t>
            </a:r>
            <a:endParaRPr b="1">
              <a:latin typeface="M PLUS 1p"/>
              <a:ea typeface="M PLUS 1p"/>
              <a:cs typeface="M PLUS 1p"/>
              <a:sym typeface="M PLUS 1p"/>
            </a:endParaRPr>
          </a:p>
        </p:txBody>
      </p:sp>
      <p:graphicFrame>
        <p:nvGraphicFramePr>
          <p:cNvPr id="379" name="Google Shape;379;p44"/>
          <p:cNvGraphicFramePr/>
          <p:nvPr/>
        </p:nvGraphicFramePr>
        <p:xfrm>
          <a:off x="6539518" y="1997939"/>
          <a:ext cx="3749025" cy="5219775"/>
        </p:xfrm>
        <a:graphic>
          <a:graphicData uri="http://schemas.openxmlformats.org/drawingml/2006/table">
            <a:tbl>
              <a:tblPr>
                <a:noFill/>
                <a:tableStyleId>{51892724-8D66-4A1B-8F3D-7D5D3E51D28F}</a:tableStyleId>
              </a:tblPr>
              <a:tblGrid>
                <a:gridCol w="1369100">
                  <a:extLst>
                    <a:ext uri="{9D8B030D-6E8A-4147-A177-3AD203B41FA5}">
                      <a16:colId xmlns:a16="http://schemas.microsoft.com/office/drawing/2014/main" val="20000"/>
                    </a:ext>
                  </a:extLst>
                </a:gridCol>
                <a:gridCol w="2379925">
                  <a:extLst>
                    <a:ext uri="{9D8B030D-6E8A-4147-A177-3AD203B41FA5}">
                      <a16:colId xmlns:a16="http://schemas.microsoft.com/office/drawing/2014/main" val="20001"/>
                    </a:ext>
                  </a:extLst>
                </a:gridCol>
              </a:tblGrid>
              <a:tr h="406050">
                <a:tc>
                  <a:txBody>
                    <a:bodyPr/>
                    <a:lstStyle/>
                    <a:p>
                      <a:pPr marL="0" lvl="0" indent="0" algn="l" rtl="0">
                        <a:spcBef>
                          <a:spcPts val="0"/>
                        </a:spcBef>
                        <a:spcAft>
                          <a:spcPts val="0"/>
                        </a:spcAft>
                        <a:buNone/>
                      </a:pPr>
                      <a:r>
                        <a:rPr lang="ja" b="1">
                          <a:latin typeface="M PLUS 1p"/>
                          <a:ea typeface="M PLUS 1p"/>
                          <a:cs typeface="M PLUS 1p"/>
                          <a:sym typeface="M PLUS 1p"/>
                        </a:rPr>
                        <a:t>取り組み状況</a:t>
                      </a:r>
                      <a:endParaRPr b="1">
                        <a:latin typeface="M PLUS 1p"/>
                        <a:ea typeface="M PLUS 1p"/>
                        <a:cs typeface="M PLUS 1p"/>
                        <a:sym typeface="M PLUS 1p"/>
                      </a:endParaRPr>
                    </a:p>
                  </a:txBody>
                  <a:tcPr marL="129300" marR="129300" marT="64650" marB="64650">
                    <a:solidFill>
                      <a:srgbClr val="FFFFFF"/>
                    </a:solidFill>
                  </a:tcPr>
                </a:tc>
                <a:tc>
                  <a:txBody>
                    <a:bodyPr/>
                    <a:lstStyle/>
                    <a:p>
                      <a:pPr marL="0" lvl="0" indent="0" algn="l" rtl="0">
                        <a:spcBef>
                          <a:spcPts val="0"/>
                        </a:spcBef>
                        <a:spcAft>
                          <a:spcPts val="0"/>
                        </a:spcAft>
                        <a:buNone/>
                      </a:pPr>
                      <a:r>
                        <a:rPr lang="ja" b="1">
                          <a:latin typeface="M PLUS 1p"/>
                          <a:ea typeface="M PLUS 1p"/>
                          <a:cs typeface="M PLUS 1p"/>
                          <a:sym typeface="M PLUS 1p"/>
                        </a:rPr>
                        <a:t>感想や改善点</a:t>
                      </a: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0"/>
                  </a:ext>
                </a:extLst>
              </a:tr>
              <a:tr h="1604575">
                <a:tc>
                  <a:txBody>
                    <a:bodyPr/>
                    <a:lstStyle/>
                    <a:p>
                      <a:pPr marL="0" lvl="0" indent="0" algn="ctr" rtl="0">
                        <a:spcBef>
                          <a:spcPts val="0"/>
                        </a:spcBef>
                        <a:spcAft>
                          <a:spcPts val="0"/>
                        </a:spcAft>
                        <a:buNone/>
                      </a:pPr>
                      <a:r>
                        <a:rPr lang="ja" b="1">
                          <a:latin typeface="M PLUS 1p"/>
                          <a:ea typeface="M PLUS 1p"/>
                          <a:cs typeface="M PLUS 1p"/>
                          <a:sym typeface="M PLUS 1p"/>
                        </a:rPr>
                        <a:t>できた</a:t>
                      </a:r>
                      <a:endParaRPr b="1">
                        <a:latin typeface="M PLUS 1p"/>
                        <a:ea typeface="M PLUS 1p"/>
                        <a:cs typeface="M PLUS 1p"/>
                        <a:sym typeface="M PLUS 1p"/>
                      </a:endParaRPr>
                    </a:p>
                    <a:p>
                      <a:pPr marL="0" lvl="0" indent="0" algn="ctr" rtl="0">
                        <a:spcBef>
                          <a:spcPts val="0"/>
                        </a:spcBef>
                        <a:spcAft>
                          <a:spcPts val="0"/>
                        </a:spcAft>
                        <a:buNone/>
                      </a:pPr>
                      <a:r>
                        <a:rPr lang="ja" b="1">
                          <a:latin typeface="M PLUS 1p"/>
                          <a:ea typeface="M PLUS 1p"/>
                          <a:cs typeface="M PLUS 1p"/>
                          <a:sym typeface="M PLUS 1p"/>
                        </a:rPr>
                        <a:t>・</a:t>
                      </a:r>
                      <a:endParaRPr b="1">
                        <a:latin typeface="M PLUS 1p"/>
                        <a:ea typeface="M PLUS 1p"/>
                        <a:cs typeface="M PLUS 1p"/>
                        <a:sym typeface="M PLUS 1p"/>
                      </a:endParaRPr>
                    </a:p>
                    <a:p>
                      <a:pPr marL="0" lvl="0" indent="0" algn="ctr" rtl="0">
                        <a:spcBef>
                          <a:spcPts val="0"/>
                        </a:spcBef>
                        <a:spcAft>
                          <a:spcPts val="0"/>
                        </a:spcAft>
                        <a:buNone/>
                      </a:pPr>
                      <a:r>
                        <a:rPr lang="ja" b="1">
                          <a:latin typeface="M PLUS 1p"/>
                          <a:ea typeface="M PLUS 1p"/>
                          <a:cs typeface="M PLUS 1p"/>
                          <a:sym typeface="M PLUS 1p"/>
                        </a:rPr>
                        <a:t>まだできて</a:t>
                      </a:r>
                      <a:endParaRPr b="1">
                        <a:latin typeface="M PLUS 1p"/>
                        <a:ea typeface="M PLUS 1p"/>
                        <a:cs typeface="M PLUS 1p"/>
                        <a:sym typeface="M PLUS 1p"/>
                      </a:endParaRPr>
                    </a:p>
                    <a:p>
                      <a:pPr marL="0" lvl="0" indent="0" algn="ctr" rtl="0">
                        <a:spcBef>
                          <a:spcPts val="0"/>
                        </a:spcBef>
                        <a:spcAft>
                          <a:spcPts val="0"/>
                        </a:spcAft>
                        <a:buNone/>
                      </a:pPr>
                      <a:r>
                        <a:rPr lang="ja" b="1">
                          <a:latin typeface="M PLUS 1p"/>
                          <a:ea typeface="M PLUS 1p"/>
                          <a:cs typeface="M PLUS 1p"/>
                          <a:sym typeface="M PLUS 1p"/>
                        </a:rPr>
                        <a:t>いない</a:t>
                      </a:r>
                      <a:endParaRPr b="1">
                        <a:latin typeface="M PLUS 1p"/>
                        <a:ea typeface="M PLUS 1p"/>
                        <a:cs typeface="M PLUS 1p"/>
                        <a:sym typeface="M PLUS 1p"/>
                      </a:endParaRPr>
                    </a:p>
                  </a:txBody>
                  <a:tcPr marL="129300" marR="129300" marT="64650" marB="64650" anchor="ctr">
                    <a:solidFill>
                      <a:srgbClr val="FFFFFF"/>
                    </a:solidFill>
                  </a:tcPr>
                </a:tc>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1"/>
                  </a:ext>
                </a:extLst>
              </a:tr>
              <a:tr h="1604575">
                <a:tc>
                  <a:txBody>
                    <a:bodyPr/>
                    <a:lstStyle/>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できた</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まだできて</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いない</a:t>
                      </a:r>
                      <a:endParaRPr b="1">
                        <a:latin typeface="M PLUS 1p"/>
                        <a:ea typeface="M PLUS 1p"/>
                        <a:cs typeface="M PLUS 1p"/>
                        <a:sym typeface="M PLUS 1p"/>
                      </a:endParaRPr>
                    </a:p>
                  </a:txBody>
                  <a:tcPr marL="129300" marR="129300" marT="64650" marB="64650" anchor="ctr">
                    <a:solidFill>
                      <a:srgbClr val="FFFFFF"/>
                    </a:solidFill>
                  </a:tcPr>
                </a:tc>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2"/>
                  </a:ext>
                </a:extLst>
              </a:tr>
              <a:tr h="1604575">
                <a:tc>
                  <a:txBody>
                    <a:bodyPr/>
                    <a:lstStyle/>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できた</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まだできて</a:t>
                      </a:r>
                      <a:endParaRPr b="1">
                        <a:solidFill>
                          <a:schemeClr val="dk1"/>
                        </a:solidFill>
                        <a:latin typeface="M PLUS 1p"/>
                        <a:ea typeface="M PLUS 1p"/>
                        <a:cs typeface="M PLUS 1p"/>
                        <a:sym typeface="M PLUS 1p"/>
                      </a:endParaRPr>
                    </a:p>
                    <a:p>
                      <a:pPr marL="0" lvl="0" indent="0" algn="ctr" rtl="0">
                        <a:spcBef>
                          <a:spcPts val="0"/>
                        </a:spcBef>
                        <a:spcAft>
                          <a:spcPts val="0"/>
                        </a:spcAft>
                        <a:buClr>
                          <a:schemeClr val="dk1"/>
                        </a:buClr>
                        <a:buSzPts val="1100"/>
                        <a:buFont typeface="Arial"/>
                        <a:buNone/>
                      </a:pPr>
                      <a:r>
                        <a:rPr lang="ja" b="1">
                          <a:solidFill>
                            <a:schemeClr val="dk1"/>
                          </a:solidFill>
                          <a:latin typeface="M PLUS 1p"/>
                          <a:ea typeface="M PLUS 1p"/>
                          <a:cs typeface="M PLUS 1p"/>
                          <a:sym typeface="M PLUS 1p"/>
                        </a:rPr>
                        <a:t>いない</a:t>
                      </a:r>
                      <a:endParaRPr b="1">
                        <a:latin typeface="M PLUS 1p"/>
                        <a:ea typeface="M PLUS 1p"/>
                        <a:cs typeface="M PLUS 1p"/>
                        <a:sym typeface="M PLUS 1p"/>
                      </a:endParaRPr>
                    </a:p>
                  </a:txBody>
                  <a:tcPr marL="129300" marR="129300" marT="64650" marB="64650" anchor="ctr">
                    <a:solidFill>
                      <a:srgbClr val="FFFFFF"/>
                    </a:solidFill>
                  </a:tcPr>
                </a:tc>
                <a:tc>
                  <a:txBody>
                    <a:bodyPr/>
                    <a:lstStyle/>
                    <a:p>
                      <a:pPr marL="0" lvl="0" indent="0" algn="l" rtl="0">
                        <a:spcBef>
                          <a:spcPts val="0"/>
                        </a:spcBef>
                        <a:spcAft>
                          <a:spcPts val="0"/>
                        </a:spcAft>
                        <a:buNone/>
                      </a:pPr>
                      <a:endParaRPr b="1">
                        <a:latin typeface="M PLUS 1p"/>
                        <a:ea typeface="M PLUS 1p"/>
                        <a:cs typeface="M PLUS 1p"/>
                        <a:sym typeface="M PLUS 1p"/>
                      </a:endParaRPr>
                    </a:p>
                  </a:txBody>
                  <a:tcPr marL="129300" marR="129300" marT="64650" marB="64650">
                    <a:solidFill>
                      <a:srgbClr val="FFFFFF"/>
                    </a:solidFill>
                  </a:tcPr>
                </a:tc>
                <a:extLst>
                  <a:ext uri="{0D108BD9-81ED-4DB2-BD59-A6C34878D82A}">
                    <a16:rowId xmlns:a16="http://schemas.microsoft.com/office/drawing/2014/main" val="10003"/>
                  </a:ext>
                </a:extLst>
              </a:tr>
            </a:tbl>
          </a:graphicData>
        </a:graphic>
      </p:graphicFrame>
      <p:sp>
        <p:nvSpPr>
          <p:cNvPr id="380" name="Google Shape;380;p44"/>
          <p:cNvSpPr txBox="1"/>
          <p:nvPr/>
        </p:nvSpPr>
        <p:spPr>
          <a:xfrm>
            <a:off x="6539499" y="1546825"/>
            <a:ext cx="374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結果</a:t>
            </a:r>
            <a:endParaRPr b="1">
              <a:latin typeface="M PLUS 1p"/>
              <a:ea typeface="M PLUS 1p"/>
              <a:cs typeface="M PLUS 1p"/>
              <a:sym typeface="M PLUS 1p"/>
            </a:endParaRPr>
          </a:p>
        </p:txBody>
      </p:sp>
      <p:sp>
        <p:nvSpPr>
          <p:cNvPr id="381" name="Google Shape;381;p44"/>
          <p:cNvSpPr txBox="1"/>
          <p:nvPr/>
        </p:nvSpPr>
        <p:spPr>
          <a:xfrm>
            <a:off x="4274100" y="343238"/>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じっさい</a:t>
            </a:r>
            <a:endParaRPr sz="800">
              <a:latin typeface="M PLUS 1p"/>
              <a:ea typeface="M PLUS 1p"/>
              <a:cs typeface="M PLUS 1p"/>
              <a:sym typeface="M PLUS 1p"/>
            </a:endParaRPr>
          </a:p>
        </p:txBody>
      </p:sp>
      <p:sp>
        <p:nvSpPr>
          <p:cNvPr id="382" name="Google Shape;382;p44"/>
          <p:cNvSpPr txBox="1"/>
          <p:nvPr/>
        </p:nvSpPr>
        <p:spPr>
          <a:xfrm>
            <a:off x="8247900" y="781188"/>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じょうきょう</a:t>
            </a:r>
            <a:endParaRPr sz="800">
              <a:latin typeface="M PLUS 1p"/>
              <a:ea typeface="M PLUS 1p"/>
              <a:cs typeface="M PLUS 1p"/>
              <a:sym typeface="M PLUS 1p"/>
            </a:endParaRPr>
          </a:p>
        </p:txBody>
      </p:sp>
      <p:sp>
        <p:nvSpPr>
          <p:cNvPr id="383" name="Google Shape;383;p44"/>
          <p:cNvSpPr txBox="1"/>
          <p:nvPr/>
        </p:nvSpPr>
        <p:spPr>
          <a:xfrm>
            <a:off x="9396000" y="781188"/>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かいぜんてん</a:t>
            </a:r>
            <a:endParaRPr sz="800">
              <a:latin typeface="M PLUS 1p"/>
              <a:ea typeface="M PLUS 1p"/>
              <a:cs typeface="M PLUS 1p"/>
              <a:sym typeface="M PLUS 1p"/>
            </a:endParaRPr>
          </a:p>
        </p:txBody>
      </p:sp>
      <p:sp>
        <p:nvSpPr>
          <p:cNvPr id="384" name="Google Shape;384;p44"/>
          <p:cNvSpPr txBox="1"/>
          <p:nvPr/>
        </p:nvSpPr>
        <p:spPr>
          <a:xfrm>
            <a:off x="7033500" y="1864013"/>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じょうきょう</a:t>
            </a:r>
            <a:endParaRPr sz="800">
              <a:latin typeface="M PLUS 1p"/>
              <a:ea typeface="M PLUS 1p"/>
              <a:cs typeface="M PLUS 1p"/>
              <a:sym typeface="M PLUS 1p"/>
            </a:endParaRPr>
          </a:p>
        </p:txBody>
      </p:sp>
      <p:sp>
        <p:nvSpPr>
          <p:cNvPr id="385" name="Google Shape;385;p44"/>
          <p:cNvSpPr txBox="1"/>
          <p:nvPr/>
        </p:nvSpPr>
        <p:spPr>
          <a:xfrm>
            <a:off x="8319000" y="1872338"/>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かいぜんてん</a:t>
            </a:r>
            <a:endParaRPr sz="800">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3A303B8F-4D3D-BD2C-29F1-08C0A6E9DEB8}"/>
              </a:ext>
            </a:extLst>
          </p:cNvPr>
          <p:cNvSpPr>
            <a:spLocks noGrp="1"/>
          </p:cNvSpPr>
          <p:nvPr>
            <p:ph type="sldNum" idx="12"/>
          </p:nvPr>
        </p:nvSpPr>
        <p:spPr/>
        <p:txBody>
          <a:bodyPr/>
          <a:lstStyle/>
          <a:p>
            <a:fld id="{00000000-1234-1234-1234-123412341234}" type="slidenum">
              <a:rPr lang="en-US" altLang="ja"/>
              <a:t>20</a:t>
            </a:fld>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latin typeface="M PLUS 1p"/>
                <a:ea typeface="M PLUS 1p"/>
                <a:cs typeface="M PLUS 1p"/>
                <a:sym typeface="M PLUS 1p"/>
              </a:rPr>
              <a:t>ワークシート2-4（記入例）</a:t>
            </a:r>
            <a:endParaRPr sz="3000" b="1">
              <a:latin typeface="M PLUS 1p"/>
              <a:ea typeface="M PLUS 1p"/>
              <a:cs typeface="M PLUS 1p"/>
              <a:sym typeface="M PLUS 1p"/>
            </a:endParaRPr>
          </a:p>
        </p:txBody>
      </p:sp>
      <p:pic>
        <p:nvPicPr>
          <p:cNvPr id="391" name="Google Shape;391;p45"/>
          <p:cNvPicPr preferRelativeResize="0"/>
          <p:nvPr/>
        </p:nvPicPr>
        <p:blipFill rotWithShape="1">
          <a:blip r:embed="rId3">
            <a:alphaModFix/>
          </a:blip>
          <a:srcRect t="219" b="228"/>
          <a:stretch/>
        </p:blipFill>
        <p:spPr>
          <a:xfrm>
            <a:off x="726100" y="882025"/>
            <a:ext cx="9268474" cy="6555874"/>
          </a:xfrm>
          <a:prstGeom prst="rect">
            <a:avLst/>
          </a:prstGeom>
          <a:noFill/>
          <a:ln>
            <a:noFill/>
          </a:ln>
        </p:spPr>
      </p:pic>
      <p:sp>
        <p:nvSpPr>
          <p:cNvPr id="392" name="Google Shape;392;p45"/>
          <p:cNvSpPr txBox="1"/>
          <p:nvPr/>
        </p:nvSpPr>
        <p:spPr>
          <a:xfrm>
            <a:off x="1116500" y="3005125"/>
            <a:ext cx="493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ハザードマップで、よく行く公園のまわりにどんなきけんがあるのかをかくにんする。</a:t>
            </a:r>
            <a:endParaRPr sz="1100">
              <a:solidFill>
                <a:srgbClr val="CC0000"/>
              </a:solidFill>
              <a:latin typeface="M PLUS Rounded 1c"/>
              <a:ea typeface="M PLUS Rounded 1c"/>
              <a:cs typeface="M PLUS Rounded 1c"/>
              <a:sym typeface="M PLUS Rounded 1c"/>
            </a:endParaRPr>
          </a:p>
        </p:txBody>
      </p:sp>
      <p:sp>
        <p:nvSpPr>
          <p:cNvPr id="393" name="Google Shape;393;p45"/>
          <p:cNvSpPr txBox="1"/>
          <p:nvPr/>
        </p:nvSpPr>
        <p:spPr>
          <a:xfrm>
            <a:off x="1116500" y="4453125"/>
            <a:ext cx="4934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温度計を買って、自分のへやにおく。</a:t>
            </a:r>
            <a:endParaRPr sz="1100">
              <a:solidFill>
                <a:srgbClr val="CC0000"/>
              </a:solidFill>
              <a:latin typeface="M PLUS Rounded 1c"/>
              <a:ea typeface="M PLUS Rounded 1c"/>
              <a:cs typeface="M PLUS Rounded 1c"/>
              <a:sym typeface="M PLUS Rounded 1c"/>
            </a:endParaRPr>
          </a:p>
        </p:txBody>
      </p:sp>
      <p:sp>
        <p:nvSpPr>
          <p:cNvPr id="394" name="Google Shape;394;p45"/>
          <p:cNvSpPr txBox="1"/>
          <p:nvPr/>
        </p:nvSpPr>
        <p:spPr>
          <a:xfrm>
            <a:off x="1116500" y="5829925"/>
            <a:ext cx="4934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かんきょう問題や気候変動のニュースをふだんから注意して見る。</a:t>
            </a:r>
            <a:endParaRPr sz="1100">
              <a:solidFill>
                <a:srgbClr val="CC0000"/>
              </a:solidFill>
              <a:latin typeface="M PLUS Rounded 1c"/>
              <a:ea typeface="M PLUS Rounded 1c"/>
              <a:cs typeface="M PLUS Rounded 1c"/>
              <a:sym typeface="M PLUS Rounded 1c"/>
            </a:endParaRPr>
          </a:p>
        </p:txBody>
      </p:sp>
      <p:sp>
        <p:nvSpPr>
          <p:cNvPr id="395" name="Google Shape;395;p45"/>
          <p:cNvSpPr/>
          <p:nvPr/>
        </p:nvSpPr>
        <p:spPr>
          <a:xfrm>
            <a:off x="6634575" y="3246100"/>
            <a:ext cx="683400" cy="282300"/>
          </a:xfrm>
          <a:prstGeom prst="roundRect">
            <a:avLst>
              <a:gd name="adj" fmla="val 16667"/>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6" name="Google Shape;396;p45"/>
          <p:cNvSpPr/>
          <p:nvPr/>
        </p:nvSpPr>
        <p:spPr>
          <a:xfrm>
            <a:off x="6577625" y="5007325"/>
            <a:ext cx="854400" cy="523200"/>
          </a:xfrm>
          <a:prstGeom prst="roundRect">
            <a:avLst>
              <a:gd name="adj" fmla="val 16667"/>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7" name="Google Shape;397;p45"/>
          <p:cNvSpPr txBox="1"/>
          <p:nvPr/>
        </p:nvSpPr>
        <p:spPr>
          <a:xfrm>
            <a:off x="7547525" y="3005125"/>
            <a:ext cx="2076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公園はきけんがなかったけど、公園のちかくの道路にはきけんな場所があった。</a:t>
            </a:r>
            <a:endParaRPr sz="1100">
              <a:solidFill>
                <a:srgbClr val="CC0000"/>
              </a:solidFill>
              <a:latin typeface="M PLUS Rounded 1c"/>
              <a:ea typeface="M PLUS Rounded 1c"/>
              <a:cs typeface="M PLUS Rounded 1c"/>
              <a:sym typeface="M PLUS Rounded 1c"/>
            </a:endParaRPr>
          </a:p>
        </p:txBody>
      </p:sp>
      <p:sp>
        <p:nvSpPr>
          <p:cNvPr id="398" name="Google Shape;398;p45"/>
          <p:cNvSpPr txBox="1"/>
          <p:nvPr/>
        </p:nvSpPr>
        <p:spPr>
          <a:xfrm>
            <a:off x="7547525" y="4396175"/>
            <a:ext cx="20769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自分のへやだけでなく、リビングやおふろにもおきたいけど、温度計のねだんが少し高い。おとうさんやおかあさんに温度計の大切さをアピールして買ってもらうようにしたい。</a:t>
            </a:r>
            <a:endParaRPr sz="1100">
              <a:solidFill>
                <a:srgbClr val="CC0000"/>
              </a:solidFill>
              <a:latin typeface="M PLUS Rounded 1c"/>
              <a:ea typeface="M PLUS Rounded 1c"/>
              <a:cs typeface="M PLUS Rounded 1c"/>
              <a:sym typeface="M PLUS Rounded 1c"/>
            </a:endParaRPr>
          </a:p>
        </p:txBody>
      </p:sp>
      <p:sp>
        <p:nvSpPr>
          <p:cNvPr id="399" name="Google Shape;399;p45"/>
          <p:cNvSpPr txBox="1"/>
          <p:nvPr/>
        </p:nvSpPr>
        <p:spPr>
          <a:xfrm>
            <a:off x="7547525" y="5810050"/>
            <a:ext cx="2076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かんきょう問題や気候変動のニュースはすごくたくさんあることに気づいた。</a:t>
            </a:r>
            <a:endParaRPr sz="1100">
              <a:solidFill>
                <a:srgbClr val="CC0000"/>
              </a:solidFill>
              <a:latin typeface="M PLUS Rounded 1c"/>
              <a:ea typeface="M PLUS Rounded 1c"/>
              <a:cs typeface="M PLUS Rounded 1c"/>
              <a:sym typeface="M PLUS Rounded 1c"/>
            </a:endParaRPr>
          </a:p>
        </p:txBody>
      </p:sp>
      <p:sp>
        <p:nvSpPr>
          <p:cNvPr id="400" name="Google Shape;400;p45"/>
          <p:cNvSpPr/>
          <p:nvPr/>
        </p:nvSpPr>
        <p:spPr>
          <a:xfrm>
            <a:off x="6663125" y="6018150"/>
            <a:ext cx="683400" cy="282300"/>
          </a:xfrm>
          <a:prstGeom prst="roundRect">
            <a:avLst>
              <a:gd name="adj" fmla="val 16667"/>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45"/>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7"/>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r>
              <a:rPr lang="ja">
                <a:latin typeface="M PLUS 1p"/>
                <a:ea typeface="M PLUS 1p"/>
                <a:cs typeface="M PLUS 1p"/>
                <a:sym typeface="M PLUS 1p"/>
              </a:rPr>
              <a:t>　　年　　組　名前　　　　　　　　　　　　　　</a:t>
            </a:r>
            <a:endParaRPr lang="ja" altLang="en-US">
              <a:latin typeface="M PLUS 1p"/>
              <a:ea typeface="M PLUS 1p"/>
              <a:cs typeface="M PLUS 1p"/>
            </a:endParaRPr>
          </a:p>
        </p:txBody>
      </p:sp>
      <p:sp>
        <p:nvSpPr>
          <p:cNvPr id="116" name="Google Shape;116;p27"/>
          <p:cNvSpPr txBox="1"/>
          <p:nvPr/>
        </p:nvSpPr>
        <p:spPr>
          <a:xfrm>
            <a:off x="541025" y="476400"/>
            <a:ext cx="967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a:latin typeface="M PLUS 1p"/>
                <a:ea typeface="M PLUS 1p"/>
                <a:cs typeface="M PLUS 1p"/>
                <a:sym typeface="M PLUS 1p"/>
              </a:rPr>
              <a:t>動画を見て</a:t>
            </a:r>
            <a:r>
              <a:rPr lang="ja" sz="1800" b="1" u="sng">
                <a:latin typeface="M PLUS 1p"/>
                <a:ea typeface="M PLUS 1p"/>
                <a:cs typeface="M PLUS 1p"/>
                <a:sym typeface="M PLUS 1p"/>
              </a:rPr>
              <a:t>【　　】</a:t>
            </a:r>
            <a:r>
              <a:rPr lang="ja" sz="1800" b="1">
                <a:latin typeface="M PLUS 1p"/>
                <a:ea typeface="M PLUS 1p"/>
                <a:cs typeface="M PLUS 1p"/>
                <a:sym typeface="M PLUS 1p"/>
              </a:rPr>
              <a:t>に当てはまるものを書こう。</a:t>
            </a:r>
            <a:endParaRPr sz="1800" b="1">
              <a:latin typeface="M PLUS 1p"/>
              <a:ea typeface="M PLUS 1p"/>
              <a:cs typeface="M PLUS 1p"/>
              <a:sym typeface="M PLUS 1p"/>
            </a:endParaRPr>
          </a:p>
        </p:txBody>
      </p:sp>
      <p:sp>
        <p:nvSpPr>
          <p:cNvPr id="117" name="Google Shape;117;p27"/>
          <p:cNvSpPr txBox="1"/>
          <p:nvPr/>
        </p:nvSpPr>
        <p:spPr>
          <a:xfrm>
            <a:off x="0" y="0"/>
            <a:ext cx="23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ワークシート1-1</a:t>
            </a:r>
            <a:endParaRPr>
              <a:latin typeface="M PLUS 1p"/>
              <a:ea typeface="M PLUS 1p"/>
              <a:cs typeface="M PLUS 1p"/>
              <a:sym typeface="M PLUS 1p"/>
            </a:endParaRPr>
          </a:p>
        </p:txBody>
      </p:sp>
      <p:sp>
        <p:nvSpPr>
          <p:cNvPr id="118" name="Google Shape;118;p27"/>
          <p:cNvSpPr txBox="1"/>
          <p:nvPr/>
        </p:nvSpPr>
        <p:spPr>
          <a:xfrm>
            <a:off x="432875" y="1104800"/>
            <a:ext cx="9894900" cy="6280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Font typeface="M PLUS 1p"/>
              <a:buChar char="●"/>
            </a:pPr>
            <a:r>
              <a:rPr lang="ja" sz="3000" b="1">
                <a:solidFill>
                  <a:schemeClr val="dk1"/>
                </a:solidFill>
                <a:latin typeface="M PLUS 1p"/>
                <a:ea typeface="M PLUS 1p"/>
                <a:cs typeface="M PLUS 1p"/>
                <a:sym typeface="M PLUS 1p"/>
              </a:rPr>
              <a:t>気候変動の背景には</a:t>
            </a:r>
            <a:r>
              <a:rPr lang="ja" sz="3000" b="1" u="sng">
                <a:solidFill>
                  <a:schemeClr val="dk1"/>
                </a:solidFill>
                <a:latin typeface="M PLUS 1p"/>
                <a:ea typeface="M PLUS 1p"/>
                <a:cs typeface="M PLUS 1p"/>
                <a:sym typeface="M PLUS 1p"/>
              </a:rPr>
              <a:t>【地球　　　　　】</a:t>
            </a:r>
            <a:r>
              <a:rPr lang="ja" sz="3000" b="1">
                <a:solidFill>
                  <a:schemeClr val="dk1"/>
                </a:solidFill>
                <a:latin typeface="M PLUS 1p"/>
                <a:ea typeface="M PLUS 1p"/>
                <a:cs typeface="M PLUS 1p"/>
                <a:sym typeface="M PLUS 1p"/>
              </a:rPr>
              <a:t>がある。</a:t>
            </a:r>
            <a:endParaRPr sz="3000" b="1">
              <a:solidFill>
                <a:schemeClr val="dk1"/>
              </a:solidFill>
              <a:latin typeface="M PLUS 1p"/>
              <a:ea typeface="M PLUS 1p"/>
              <a:cs typeface="M PLUS 1p"/>
              <a:sym typeface="M PLUS 1p"/>
            </a:endParaRPr>
          </a:p>
          <a:p>
            <a:pPr marL="457200" lvl="0" indent="0" algn="l" rtl="0">
              <a:spcBef>
                <a:spcPts val="0"/>
              </a:spcBef>
              <a:spcAft>
                <a:spcPts val="0"/>
              </a:spcAft>
              <a:buNone/>
            </a:pPr>
            <a:endParaRPr sz="2400" b="1">
              <a:solidFill>
                <a:schemeClr val="dk1"/>
              </a:solidFill>
              <a:latin typeface="M PLUS 1p"/>
              <a:ea typeface="M PLUS 1p"/>
              <a:cs typeface="M PLUS 1p"/>
              <a:sym typeface="M PLUS 1p"/>
            </a:endParaRPr>
          </a:p>
          <a:p>
            <a:pPr marL="457200" lvl="0" indent="-419100" algn="l" rtl="0">
              <a:spcBef>
                <a:spcPts val="0"/>
              </a:spcBef>
              <a:spcAft>
                <a:spcPts val="0"/>
              </a:spcAft>
              <a:buClr>
                <a:schemeClr val="dk1"/>
              </a:buClr>
              <a:buSzPts val="3000"/>
              <a:buFont typeface="M PLUS 1p"/>
              <a:buChar char="●"/>
            </a:pPr>
            <a:r>
              <a:rPr lang="ja" sz="3000" b="1">
                <a:solidFill>
                  <a:schemeClr val="dk1"/>
                </a:solidFill>
                <a:latin typeface="M PLUS 1p"/>
                <a:ea typeface="M PLUS 1p"/>
                <a:cs typeface="M PLUS 1p"/>
                <a:sym typeface="M PLUS 1p"/>
              </a:rPr>
              <a:t>地球温暖化とは</a:t>
            </a:r>
            <a:r>
              <a:rPr lang="ja" sz="3000" b="1" u="sng">
                <a:solidFill>
                  <a:schemeClr val="dk1"/>
                </a:solidFill>
                <a:latin typeface="M PLUS 1p"/>
                <a:ea typeface="M PLUS 1p"/>
                <a:cs typeface="M PLUS 1p"/>
                <a:sym typeface="M PLUS 1p"/>
              </a:rPr>
              <a:t>【　　　　　　ガス】</a:t>
            </a:r>
            <a:r>
              <a:rPr lang="ja" sz="3000" b="1">
                <a:solidFill>
                  <a:schemeClr val="dk1"/>
                </a:solidFill>
                <a:latin typeface="M PLUS 1p"/>
                <a:ea typeface="M PLUS 1p"/>
                <a:cs typeface="M PLUS 1p"/>
                <a:sym typeface="M PLUS 1p"/>
              </a:rPr>
              <a:t>が増えて、地球全体が温まってしまうこと。</a:t>
            </a:r>
            <a:endParaRPr sz="3000" b="1">
              <a:solidFill>
                <a:schemeClr val="dk1"/>
              </a:solidFill>
              <a:latin typeface="M PLUS 1p"/>
              <a:ea typeface="M PLUS 1p"/>
              <a:cs typeface="M PLUS 1p"/>
              <a:sym typeface="M PLUS 1p"/>
            </a:endParaRPr>
          </a:p>
          <a:p>
            <a:pPr marL="457200" lvl="0" indent="0" algn="l" rtl="0">
              <a:spcBef>
                <a:spcPts val="0"/>
              </a:spcBef>
              <a:spcAft>
                <a:spcPts val="0"/>
              </a:spcAft>
              <a:buNone/>
            </a:pPr>
            <a:endParaRPr sz="2400" b="1">
              <a:solidFill>
                <a:schemeClr val="dk1"/>
              </a:solidFill>
              <a:latin typeface="M PLUS 1p"/>
              <a:ea typeface="M PLUS 1p"/>
              <a:cs typeface="M PLUS 1p"/>
              <a:sym typeface="M PLUS 1p"/>
            </a:endParaRPr>
          </a:p>
          <a:p>
            <a:pPr marL="457200" lvl="0" indent="-419100" algn="l" rtl="0">
              <a:spcBef>
                <a:spcPts val="0"/>
              </a:spcBef>
              <a:spcAft>
                <a:spcPts val="0"/>
              </a:spcAft>
              <a:buClr>
                <a:schemeClr val="dk1"/>
              </a:buClr>
              <a:buSzPts val="3000"/>
              <a:buFont typeface="M PLUS 1p"/>
              <a:buChar char="●"/>
            </a:pPr>
            <a:r>
              <a:rPr lang="ja" sz="3000" b="1">
                <a:solidFill>
                  <a:schemeClr val="dk1"/>
                </a:solidFill>
                <a:latin typeface="M PLUS 1p"/>
                <a:ea typeface="M PLUS 1p"/>
                <a:cs typeface="M PLUS 1p"/>
                <a:sym typeface="M PLUS 1p"/>
              </a:rPr>
              <a:t>地球温暖化により、自然災害や</a:t>
            </a:r>
            <a:r>
              <a:rPr lang="ja" sz="3000" b="1" u="sng">
                <a:solidFill>
                  <a:schemeClr val="dk1"/>
                </a:solidFill>
                <a:latin typeface="M PLUS 1p"/>
                <a:ea typeface="M PLUS 1p"/>
                <a:cs typeface="M PLUS 1p"/>
                <a:sym typeface="M PLUS 1p"/>
              </a:rPr>
              <a:t>【　　　　　　症】</a:t>
            </a:r>
            <a:r>
              <a:rPr lang="ja" sz="3000" b="1">
                <a:solidFill>
                  <a:schemeClr val="dk1"/>
                </a:solidFill>
                <a:latin typeface="M PLUS 1p"/>
                <a:ea typeface="M PLUS 1p"/>
                <a:cs typeface="M PLUS 1p"/>
                <a:sym typeface="M PLUS 1p"/>
              </a:rPr>
              <a:t>のリスクがふえてしまう。</a:t>
            </a:r>
            <a:endParaRPr sz="3000" b="1">
              <a:solidFill>
                <a:schemeClr val="dk1"/>
              </a:solidFill>
              <a:latin typeface="M PLUS 1p"/>
              <a:ea typeface="M PLUS 1p"/>
              <a:cs typeface="M PLUS 1p"/>
              <a:sym typeface="M PLUS 1p"/>
            </a:endParaRPr>
          </a:p>
          <a:p>
            <a:pPr marL="457200" lvl="0" indent="0" algn="l" rtl="0">
              <a:spcBef>
                <a:spcPts val="0"/>
              </a:spcBef>
              <a:spcAft>
                <a:spcPts val="0"/>
              </a:spcAft>
              <a:buNone/>
            </a:pPr>
            <a:endParaRPr sz="2400" b="1">
              <a:solidFill>
                <a:schemeClr val="dk1"/>
              </a:solidFill>
              <a:latin typeface="M PLUS 1p"/>
              <a:ea typeface="M PLUS 1p"/>
              <a:cs typeface="M PLUS 1p"/>
              <a:sym typeface="M PLUS 1p"/>
            </a:endParaRPr>
          </a:p>
          <a:p>
            <a:pPr marL="457200" lvl="0" indent="-419100" algn="l" rtl="0">
              <a:spcBef>
                <a:spcPts val="0"/>
              </a:spcBef>
              <a:spcAft>
                <a:spcPts val="0"/>
              </a:spcAft>
              <a:buClr>
                <a:schemeClr val="dk1"/>
              </a:buClr>
              <a:buSzPts val="3000"/>
              <a:buFont typeface="M PLUS 1p"/>
              <a:buChar char="●"/>
            </a:pPr>
            <a:r>
              <a:rPr lang="ja" sz="3000" b="1">
                <a:solidFill>
                  <a:schemeClr val="dk1"/>
                </a:solidFill>
                <a:latin typeface="M PLUS 1p"/>
                <a:ea typeface="M PLUS 1p"/>
                <a:cs typeface="M PLUS 1p"/>
                <a:sym typeface="M PLUS 1p"/>
              </a:rPr>
              <a:t>地球温暖化の対策には「緩和」と</a:t>
            </a:r>
            <a:r>
              <a:rPr lang="ja" sz="3000" b="1" u="sng">
                <a:solidFill>
                  <a:schemeClr val="dk1"/>
                </a:solidFill>
                <a:latin typeface="M PLUS 1p"/>
                <a:ea typeface="M PLUS 1p"/>
                <a:cs typeface="M PLUS 1p"/>
                <a:sym typeface="M PLUS 1p"/>
              </a:rPr>
              <a:t>【「　　　　」】</a:t>
            </a:r>
            <a:r>
              <a:rPr lang="ja" sz="3000" b="1">
                <a:solidFill>
                  <a:schemeClr val="dk1"/>
                </a:solidFill>
                <a:latin typeface="M PLUS 1p"/>
                <a:ea typeface="M PLUS 1p"/>
                <a:cs typeface="M PLUS 1p"/>
                <a:sym typeface="M PLUS 1p"/>
              </a:rPr>
              <a:t>がある。</a:t>
            </a:r>
            <a:endParaRPr sz="3000" b="1">
              <a:solidFill>
                <a:schemeClr val="dk1"/>
              </a:solidFill>
              <a:latin typeface="M PLUS 1p"/>
              <a:ea typeface="M PLUS 1p"/>
              <a:cs typeface="M PLUS 1p"/>
              <a:sym typeface="M PLUS 1p"/>
            </a:endParaRPr>
          </a:p>
          <a:p>
            <a:pPr marL="457200" lvl="0" indent="0" algn="l" rtl="0">
              <a:spcBef>
                <a:spcPts val="0"/>
              </a:spcBef>
              <a:spcAft>
                <a:spcPts val="0"/>
              </a:spcAft>
              <a:buNone/>
            </a:pPr>
            <a:endParaRPr sz="2400" b="1">
              <a:solidFill>
                <a:schemeClr val="dk1"/>
              </a:solidFill>
              <a:latin typeface="M PLUS 1p"/>
              <a:ea typeface="M PLUS 1p"/>
              <a:cs typeface="M PLUS 1p"/>
              <a:sym typeface="M PLUS 1p"/>
            </a:endParaRPr>
          </a:p>
          <a:p>
            <a:pPr marL="457200" lvl="0" indent="-419100" algn="l" rtl="0">
              <a:spcBef>
                <a:spcPts val="0"/>
              </a:spcBef>
              <a:spcAft>
                <a:spcPts val="0"/>
              </a:spcAft>
              <a:buClr>
                <a:schemeClr val="dk1"/>
              </a:buClr>
              <a:buSzPts val="3000"/>
              <a:buFont typeface="M PLUS 1p"/>
              <a:buChar char="●"/>
            </a:pPr>
            <a:r>
              <a:rPr lang="ja" sz="3000" b="1">
                <a:solidFill>
                  <a:schemeClr val="dk1"/>
                </a:solidFill>
                <a:latin typeface="M PLUS 1p"/>
                <a:ea typeface="M PLUS 1p"/>
                <a:cs typeface="M PLUS 1p"/>
                <a:sym typeface="M PLUS 1p"/>
              </a:rPr>
              <a:t>東京都が取り組んでいる「適応」の取り組みには、</a:t>
            </a:r>
            <a:endParaRPr sz="3000" b="1">
              <a:solidFill>
                <a:schemeClr val="dk1"/>
              </a:solidFill>
              <a:latin typeface="M PLUS 1p"/>
              <a:ea typeface="M PLUS 1p"/>
              <a:cs typeface="M PLUS 1p"/>
              <a:sym typeface="M PLUS 1p"/>
            </a:endParaRPr>
          </a:p>
          <a:p>
            <a:pPr marL="457200" lvl="0" indent="0" algn="l" rtl="0">
              <a:spcBef>
                <a:spcPts val="0"/>
              </a:spcBef>
              <a:spcAft>
                <a:spcPts val="0"/>
              </a:spcAft>
              <a:buNone/>
            </a:pPr>
            <a:r>
              <a:rPr lang="ja" sz="3000" b="1" u="sng">
                <a:solidFill>
                  <a:schemeClr val="dk1"/>
                </a:solidFill>
                <a:latin typeface="M PLUS 1p"/>
                <a:ea typeface="M PLUS 1p"/>
                <a:cs typeface="M PLUS 1p"/>
                <a:sym typeface="M PLUS 1p"/>
              </a:rPr>
              <a:t>【打ち水・　　　　　　　　　　　　　　　　　　】</a:t>
            </a:r>
            <a:endParaRPr sz="3000" b="1" u="sng">
              <a:solidFill>
                <a:schemeClr val="dk1"/>
              </a:solidFill>
              <a:latin typeface="M PLUS 1p"/>
              <a:ea typeface="M PLUS 1p"/>
              <a:cs typeface="M PLUS 1p"/>
              <a:sym typeface="M PLUS 1p"/>
            </a:endParaRPr>
          </a:p>
          <a:p>
            <a:pPr marL="457200" lvl="0" indent="0" algn="l" rtl="0">
              <a:spcBef>
                <a:spcPts val="0"/>
              </a:spcBef>
              <a:spcAft>
                <a:spcPts val="0"/>
              </a:spcAft>
              <a:buNone/>
            </a:pPr>
            <a:r>
              <a:rPr lang="ja" sz="3000" b="1">
                <a:solidFill>
                  <a:schemeClr val="dk1"/>
                </a:solidFill>
                <a:latin typeface="M PLUS 1p"/>
                <a:ea typeface="M PLUS 1p"/>
                <a:cs typeface="M PLUS 1p"/>
                <a:sym typeface="M PLUS 1p"/>
              </a:rPr>
              <a:t>などがある。</a:t>
            </a:r>
            <a:endParaRPr sz="3000" b="1">
              <a:solidFill>
                <a:schemeClr val="dk1"/>
              </a:solidFill>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FC1C0452-55E4-8AEA-0772-0A879B936854}"/>
              </a:ext>
            </a:extLst>
          </p:cNvPr>
          <p:cNvSpPr>
            <a:spLocks noGrp="1"/>
          </p:cNvSpPr>
          <p:nvPr>
            <p:ph type="sldNum" idx="12"/>
          </p:nvPr>
        </p:nvSpPr>
        <p:spPr/>
        <p:txBody>
          <a:bodyPr/>
          <a:lstStyle/>
          <a:p>
            <a:fld id="{00000000-1234-1234-1234-123412341234}" type="slidenum">
              <a:rPr lang="en-US" altLang="ja"/>
              <a:t>3</a:t>
            </a:fld>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solidFill>
                  <a:schemeClr val="dk1"/>
                </a:solidFill>
                <a:latin typeface="M PLUS 1p"/>
                <a:ea typeface="M PLUS 1p"/>
                <a:cs typeface="M PLUS 1p"/>
                <a:sym typeface="M PLUS 1p"/>
              </a:rPr>
              <a:t>ワークシート1-1</a:t>
            </a:r>
            <a:r>
              <a:rPr lang="ja" sz="3000" b="1">
                <a:latin typeface="M PLUS 1p"/>
                <a:ea typeface="M PLUS 1p"/>
                <a:cs typeface="M PLUS 1p"/>
                <a:sym typeface="M PLUS 1p"/>
              </a:rPr>
              <a:t>（記入例）</a:t>
            </a:r>
            <a:endParaRPr sz="3000" b="1">
              <a:latin typeface="M PLUS 1p"/>
              <a:ea typeface="M PLUS 1p"/>
              <a:cs typeface="M PLUS 1p"/>
              <a:sym typeface="M PLUS 1p"/>
            </a:endParaRPr>
          </a:p>
        </p:txBody>
      </p:sp>
      <p:pic>
        <p:nvPicPr>
          <p:cNvPr id="124" name="Google Shape;124;p28"/>
          <p:cNvPicPr preferRelativeResize="0"/>
          <p:nvPr/>
        </p:nvPicPr>
        <p:blipFill rotWithShape="1">
          <a:blip r:embed="rId3">
            <a:alphaModFix/>
          </a:blip>
          <a:srcRect t="149" b="149"/>
          <a:stretch/>
        </p:blipFill>
        <p:spPr>
          <a:xfrm>
            <a:off x="800463" y="954875"/>
            <a:ext cx="9091066" cy="6438498"/>
          </a:xfrm>
          <a:prstGeom prst="rect">
            <a:avLst/>
          </a:prstGeom>
          <a:noFill/>
          <a:ln w="9525" cap="flat" cmpd="sng">
            <a:solidFill>
              <a:schemeClr val="dk2"/>
            </a:solidFill>
            <a:prstDash val="solid"/>
            <a:round/>
            <a:headEnd type="none" w="sm" len="sm"/>
            <a:tailEnd type="none" w="sm" len="sm"/>
          </a:ln>
        </p:spPr>
      </p:pic>
      <p:sp>
        <p:nvSpPr>
          <p:cNvPr id="125" name="Google Shape;125;p28"/>
          <p:cNvSpPr txBox="1"/>
          <p:nvPr/>
        </p:nvSpPr>
        <p:spPr>
          <a:xfrm>
            <a:off x="5346000" y="1881600"/>
            <a:ext cx="1950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a:solidFill>
                  <a:srgbClr val="CC0000"/>
                </a:solidFill>
                <a:latin typeface="M PLUS 1p Medium"/>
                <a:ea typeface="M PLUS 1p Medium"/>
                <a:cs typeface="M PLUS 1p Medium"/>
                <a:sym typeface="M PLUS 1p Medium"/>
              </a:rPr>
              <a:t>おんだんか</a:t>
            </a:r>
            <a:endParaRPr sz="2500">
              <a:latin typeface="M PLUS 1p Medium"/>
              <a:ea typeface="M PLUS 1p Medium"/>
              <a:cs typeface="M PLUS 1p Medium"/>
              <a:sym typeface="M PLUS 1p Medium"/>
            </a:endParaRPr>
          </a:p>
        </p:txBody>
      </p:sp>
      <p:sp>
        <p:nvSpPr>
          <p:cNvPr id="126" name="Google Shape;126;p28"/>
          <p:cNvSpPr txBox="1"/>
          <p:nvPr/>
        </p:nvSpPr>
        <p:spPr>
          <a:xfrm>
            <a:off x="4281225" y="2551550"/>
            <a:ext cx="1869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a:solidFill>
                  <a:srgbClr val="CC0000"/>
                </a:solidFill>
                <a:latin typeface="M PLUS 1p Medium"/>
                <a:ea typeface="M PLUS 1p Medium"/>
                <a:cs typeface="M PLUS 1p Medium"/>
                <a:sym typeface="M PLUS 1p Medium"/>
              </a:rPr>
              <a:t>温室こうか</a:t>
            </a:r>
            <a:endParaRPr sz="2400">
              <a:latin typeface="M PLUS 1p Medium"/>
              <a:ea typeface="M PLUS 1p Medium"/>
              <a:cs typeface="M PLUS 1p Medium"/>
              <a:sym typeface="M PLUS 1p Medium"/>
            </a:endParaRPr>
          </a:p>
        </p:txBody>
      </p:sp>
      <p:sp>
        <p:nvSpPr>
          <p:cNvPr id="127" name="Google Shape;127;p28"/>
          <p:cNvSpPr txBox="1"/>
          <p:nvPr/>
        </p:nvSpPr>
        <p:spPr>
          <a:xfrm>
            <a:off x="6526525" y="3652825"/>
            <a:ext cx="1869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a:solidFill>
                  <a:srgbClr val="CC0000"/>
                </a:solidFill>
                <a:latin typeface="M PLUS 1p Medium"/>
                <a:ea typeface="M PLUS 1p Medium"/>
                <a:cs typeface="M PLUS 1p Medium"/>
                <a:sym typeface="M PLUS 1p Medium"/>
              </a:rPr>
              <a:t>ねっちゅう</a:t>
            </a:r>
            <a:endParaRPr sz="2400">
              <a:latin typeface="M PLUS 1p Medium"/>
              <a:ea typeface="M PLUS 1p Medium"/>
              <a:cs typeface="M PLUS 1p Medium"/>
              <a:sym typeface="M PLUS 1p Medium"/>
            </a:endParaRPr>
          </a:p>
        </p:txBody>
      </p:sp>
      <p:sp>
        <p:nvSpPr>
          <p:cNvPr id="128" name="Google Shape;128;p28"/>
          <p:cNvSpPr txBox="1"/>
          <p:nvPr/>
        </p:nvSpPr>
        <p:spPr>
          <a:xfrm>
            <a:off x="6826300" y="4759125"/>
            <a:ext cx="1869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a:solidFill>
                  <a:srgbClr val="CC0000"/>
                </a:solidFill>
                <a:latin typeface="M PLUS 1p Medium"/>
                <a:ea typeface="M PLUS 1p Medium"/>
                <a:cs typeface="M PLUS 1p Medium"/>
                <a:sym typeface="M PLUS 1p Medium"/>
              </a:rPr>
              <a:t>てきおう</a:t>
            </a:r>
            <a:endParaRPr sz="2400">
              <a:latin typeface="M PLUS 1p Medium"/>
              <a:ea typeface="M PLUS 1p Medium"/>
              <a:cs typeface="M PLUS 1p Medium"/>
              <a:sym typeface="M PLUS 1p Medium"/>
            </a:endParaRPr>
          </a:p>
        </p:txBody>
      </p:sp>
      <p:sp>
        <p:nvSpPr>
          <p:cNvPr id="129" name="Google Shape;129;p28"/>
          <p:cNvSpPr txBox="1"/>
          <p:nvPr/>
        </p:nvSpPr>
        <p:spPr>
          <a:xfrm>
            <a:off x="2767875" y="6235600"/>
            <a:ext cx="6527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400">
                <a:solidFill>
                  <a:srgbClr val="CC0000"/>
                </a:solidFill>
                <a:latin typeface="M PLUS 1p Medium"/>
                <a:ea typeface="M PLUS 1p Medium"/>
                <a:cs typeface="M PLUS 1p Medium"/>
                <a:sym typeface="M PLUS 1p Medium"/>
              </a:rPr>
              <a:t>（例）さぼうしせつ・とうきょうアメッシュ</a:t>
            </a:r>
            <a:endParaRPr sz="2400">
              <a:latin typeface="M PLUS 1p Medium"/>
              <a:ea typeface="M PLUS 1p Medium"/>
              <a:cs typeface="M PLUS 1p Medium"/>
              <a:sym typeface="M PLUS 1p Medium"/>
            </a:endParaRPr>
          </a:p>
        </p:txBody>
      </p:sp>
      <p:sp>
        <p:nvSpPr>
          <p:cNvPr id="2" name="スライド番号プレースホルダー 1">
            <a:extLst>
              <a:ext uri="{FF2B5EF4-FFF2-40B4-BE49-F238E27FC236}">
                <a16:creationId xmlns:a16="http://schemas.microsoft.com/office/drawing/2014/main" id="{8171C472-E8D1-87E5-028C-8DC849D070FC}"/>
              </a:ext>
            </a:extLst>
          </p:cNvPr>
          <p:cNvSpPr>
            <a:spLocks noGrp="1"/>
          </p:cNvSpPr>
          <p:nvPr>
            <p:ph type="sldNum" idx="12"/>
          </p:nvPr>
        </p:nvSpPr>
        <p:spPr/>
        <p:txBody>
          <a:bodyPr/>
          <a:lstStyle/>
          <a:p>
            <a:fld id="{00000000-1234-1234-1234-123412341234}" type="slidenum">
              <a:rPr lang="en-US" altLang="ja"/>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p:nvPr/>
        </p:nvSpPr>
        <p:spPr>
          <a:xfrm>
            <a:off x="431250" y="2764038"/>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ja" sz="6000">
                <a:solidFill>
                  <a:schemeClr val="dk1"/>
                </a:solidFill>
                <a:highlight>
                  <a:schemeClr val="lt1"/>
                </a:highlight>
                <a:latin typeface="M PLUS Rounded 1c"/>
                <a:ea typeface="M PLUS Rounded 1c"/>
                <a:cs typeface="M PLUS Rounded 1c"/>
                <a:sym typeface="M PLUS Rounded 1c"/>
              </a:rPr>
              <a:t>1時間目の活動用</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64007EF2-0FFD-C437-B455-F45A17906EC5}"/>
              </a:ext>
            </a:extLst>
          </p:cNvPr>
          <p:cNvSpPr>
            <a:spLocks noGrp="1"/>
          </p:cNvSpPr>
          <p:nvPr>
            <p:ph type="sldNum" idx="12"/>
          </p:nvPr>
        </p:nvSpPr>
        <p:spPr/>
        <p:txBody>
          <a:bodyPr/>
          <a:lstStyle/>
          <a:p>
            <a:fld id="{00000000-1234-1234-1234-123412341234}" type="slidenum">
              <a:rPr lang="en-US" altLang="ja"/>
              <a:t>5</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0"/>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140" name="Google Shape;140;p30"/>
          <p:cNvSpPr txBox="1"/>
          <p:nvPr/>
        </p:nvSpPr>
        <p:spPr>
          <a:xfrm>
            <a:off x="275927" y="5511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141" name="Google Shape;141;p30"/>
          <p:cNvSpPr txBox="1"/>
          <p:nvPr/>
        </p:nvSpPr>
        <p:spPr>
          <a:xfrm>
            <a:off x="1509326" y="476407"/>
            <a:ext cx="8710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あなたは東京都◯△（学校名）町の町長です。動画や資料集で学んだ東京都の様々な「適応」の取り組みの中から、◯△町で特に重要なものを3つ選んで取り組むことにしました。◯△町で特に重要な取り組みを考えて決めてください。</a:t>
            </a:r>
            <a:endParaRPr b="1">
              <a:latin typeface="M PLUS 1p"/>
              <a:ea typeface="M PLUS 1p"/>
              <a:cs typeface="M PLUS 1p"/>
              <a:sym typeface="M PLUS 1p"/>
            </a:endParaRPr>
          </a:p>
        </p:txBody>
      </p:sp>
      <p:sp>
        <p:nvSpPr>
          <p:cNvPr id="142" name="Google Shape;142;p30"/>
          <p:cNvSpPr txBox="1"/>
          <p:nvPr/>
        </p:nvSpPr>
        <p:spPr>
          <a:xfrm>
            <a:off x="275926" y="138390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143" name="Google Shape;143;p30"/>
          <p:cNvSpPr txBox="1"/>
          <p:nvPr/>
        </p:nvSpPr>
        <p:spPr>
          <a:xfrm>
            <a:off x="1566373" y="1383901"/>
            <a:ext cx="792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◯△町の町民が心配している気候変動の影響を具体的に考えよう！</a:t>
            </a:r>
            <a:endParaRPr b="1">
              <a:latin typeface="M PLUS 1p"/>
              <a:ea typeface="M PLUS 1p"/>
              <a:cs typeface="M PLUS 1p"/>
              <a:sym typeface="M PLUS 1p"/>
            </a:endParaRPr>
          </a:p>
        </p:txBody>
      </p:sp>
      <p:sp>
        <p:nvSpPr>
          <p:cNvPr id="144" name="Google Shape;144;p30"/>
          <p:cNvSpPr/>
          <p:nvPr/>
        </p:nvSpPr>
        <p:spPr>
          <a:xfrm>
            <a:off x="275925" y="1890650"/>
            <a:ext cx="6728700" cy="1332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145" name="Google Shape;145;p30"/>
          <p:cNvSpPr/>
          <p:nvPr/>
        </p:nvSpPr>
        <p:spPr>
          <a:xfrm>
            <a:off x="2548475" y="3836550"/>
            <a:ext cx="22635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１</a:t>
            </a:r>
            <a:endParaRPr>
              <a:latin typeface="M PLUS 1p"/>
              <a:ea typeface="M PLUS 1p"/>
              <a:cs typeface="M PLUS 1p"/>
              <a:sym typeface="M PLUS 1p"/>
            </a:endParaRPr>
          </a:p>
        </p:txBody>
      </p:sp>
      <p:sp>
        <p:nvSpPr>
          <p:cNvPr id="146" name="Google Shape;146;p30"/>
          <p:cNvSpPr txBox="1"/>
          <p:nvPr/>
        </p:nvSpPr>
        <p:spPr>
          <a:xfrm>
            <a:off x="0" y="0"/>
            <a:ext cx="324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ワークシート1-2</a:t>
            </a:r>
            <a:endParaRPr>
              <a:latin typeface="M PLUS 1p"/>
              <a:ea typeface="M PLUS 1p"/>
              <a:cs typeface="M PLUS 1p"/>
              <a:sym typeface="M PLUS 1p"/>
            </a:endParaRPr>
          </a:p>
        </p:txBody>
      </p:sp>
      <p:sp>
        <p:nvSpPr>
          <p:cNvPr id="147" name="Google Shape;147;p30"/>
          <p:cNvSpPr txBox="1"/>
          <p:nvPr/>
        </p:nvSpPr>
        <p:spPr>
          <a:xfrm>
            <a:off x="275926" y="332980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ステップ２</a:t>
            </a:r>
            <a:endParaRPr b="1">
              <a:latin typeface="M PLUS 1p"/>
              <a:ea typeface="M PLUS 1p"/>
              <a:cs typeface="M PLUS 1p"/>
              <a:sym typeface="M PLUS 1p"/>
            </a:endParaRPr>
          </a:p>
        </p:txBody>
      </p:sp>
      <p:sp>
        <p:nvSpPr>
          <p:cNvPr id="148" name="Google Shape;148;p30"/>
          <p:cNvSpPr txBox="1"/>
          <p:nvPr/>
        </p:nvSpPr>
        <p:spPr>
          <a:xfrm>
            <a:off x="1566374" y="3329800"/>
            <a:ext cx="324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◯△町で取り組むものを3つ選ぼう！</a:t>
            </a:r>
            <a:endParaRPr b="1">
              <a:latin typeface="M PLUS 1p"/>
              <a:ea typeface="M PLUS 1p"/>
              <a:cs typeface="M PLUS 1p"/>
              <a:sym typeface="M PLUS 1p"/>
            </a:endParaRPr>
          </a:p>
        </p:txBody>
      </p:sp>
      <p:sp>
        <p:nvSpPr>
          <p:cNvPr id="149" name="Google Shape;149;p30"/>
          <p:cNvSpPr/>
          <p:nvPr/>
        </p:nvSpPr>
        <p:spPr>
          <a:xfrm>
            <a:off x="2548475" y="5046800"/>
            <a:ext cx="22635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２</a:t>
            </a:r>
            <a:endParaRPr>
              <a:latin typeface="M PLUS 1p"/>
              <a:ea typeface="M PLUS 1p"/>
              <a:cs typeface="M PLUS 1p"/>
              <a:sym typeface="M PLUS 1p"/>
            </a:endParaRPr>
          </a:p>
        </p:txBody>
      </p:sp>
      <p:sp>
        <p:nvSpPr>
          <p:cNvPr id="150" name="Google Shape;150;p30"/>
          <p:cNvSpPr/>
          <p:nvPr/>
        </p:nvSpPr>
        <p:spPr>
          <a:xfrm>
            <a:off x="2548475" y="6257050"/>
            <a:ext cx="22635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３</a:t>
            </a:r>
            <a:endParaRPr>
              <a:latin typeface="M PLUS 1p"/>
              <a:ea typeface="M PLUS 1p"/>
              <a:cs typeface="M PLUS 1p"/>
              <a:sym typeface="M PLUS 1p"/>
            </a:endParaRPr>
          </a:p>
        </p:txBody>
      </p:sp>
      <p:sp>
        <p:nvSpPr>
          <p:cNvPr id="151" name="Google Shape;151;p30"/>
          <p:cNvSpPr txBox="1"/>
          <p:nvPr/>
        </p:nvSpPr>
        <p:spPr>
          <a:xfrm>
            <a:off x="5247776" y="332980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ステップ３</a:t>
            </a:r>
            <a:endParaRPr b="1">
              <a:latin typeface="M PLUS 1p"/>
              <a:ea typeface="M PLUS 1p"/>
              <a:cs typeface="M PLUS 1p"/>
              <a:sym typeface="M PLUS 1p"/>
            </a:endParaRPr>
          </a:p>
        </p:txBody>
      </p:sp>
      <p:sp>
        <p:nvSpPr>
          <p:cNvPr id="152" name="Google Shape;152;p30"/>
          <p:cNvSpPr txBox="1"/>
          <p:nvPr/>
        </p:nvSpPr>
        <p:spPr>
          <a:xfrm>
            <a:off x="6542100" y="3329800"/>
            <a:ext cx="393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取り組む理由をそれぞれ具体的に書こう！</a:t>
            </a:r>
            <a:endParaRPr b="1">
              <a:latin typeface="M PLUS 1p"/>
              <a:ea typeface="M PLUS 1p"/>
              <a:cs typeface="M PLUS 1p"/>
              <a:sym typeface="M PLUS 1p"/>
            </a:endParaRPr>
          </a:p>
        </p:txBody>
      </p:sp>
      <p:sp>
        <p:nvSpPr>
          <p:cNvPr id="153" name="Google Shape;153;p30"/>
          <p:cNvSpPr/>
          <p:nvPr/>
        </p:nvSpPr>
        <p:spPr>
          <a:xfrm>
            <a:off x="5247775" y="3836550"/>
            <a:ext cx="50700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理由</a:t>
            </a:r>
            <a:endParaRPr>
              <a:latin typeface="M PLUS 1p"/>
              <a:ea typeface="M PLUS 1p"/>
              <a:cs typeface="M PLUS 1p"/>
              <a:sym typeface="M PLUS 1p"/>
            </a:endParaRPr>
          </a:p>
        </p:txBody>
      </p:sp>
      <p:sp>
        <p:nvSpPr>
          <p:cNvPr id="154" name="Google Shape;154;p30"/>
          <p:cNvSpPr/>
          <p:nvPr/>
        </p:nvSpPr>
        <p:spPr>
          <a:xfrm>
            <a:off x="5247775" y="5046800"/>
            <a:ext cx="50700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理由</a:t>
            </a:r>
            <a:endParaRPr>
              <a:latin typeface="M PLUS 1p"/>
              <a:ea typeface="M PLUS 1p"/>
              <a:cs typeface="M PLUS 1p"/>
              <a:sym typeface="M PLUS 1p"/>
            </a:endParaRPr>
          </a:p>
        </p:txBody>
      </p:sp>
      <p:sp>
        <p:nvSpPr>
          <p:cNvPr id="155" name="Google Shape;155;p30"/>
          <p:cNvSpPr/>
          <p:nvPr/>
        </p:nvSpPr>
        <p:spPr>
          <a:xfrm>
            <a:off x="5247775" y="6257050"/>
            <a:ext cx="5070000" cy="1103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理由</a:t>
            </a:r>
            <a:endParaRPr>
              <a:latin typeface="M PLUS 1p"/>
              <a:ea typeface="M PLUS 1p"/>
              <a:cs typeface="M PLUS 1p"/>
              <a:sym typeface="M PLUS 1p"/>
            </a:endParaRPr>
          </a:p>
        </p:txBody>
      </p:sp>
      <p:sp>
        <p:nvSpPr>
          <p:cNvPr id="156" name="Google Shape;156;p30"/>
          <p:cNvSpPr/>
          <p:nvPr/>
        </p:nvSpPr>
        <p:spPr>
          <a:xfrm rot="5400000">
            <a:off x="4804950" y="4168500"/>
            <a:ext cx="453900" cy="43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30"/>
          <p:cNvSpPr/>
          <p:nvPr/>
        </p:nvSpPr>
        <p:spPr>
          <a:xfrm rot="5400000">
            <a:off x="4804950" y="5378750"/>
            <a:ext cx="453900" cy="43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30"/>
          <p:cNvSpPr/>
          <p:nvPr/>
        </p:nvSpPr>
        <p:spPr>
          <a:xfrm rot="5400000">
            <a:off x="4804950" y="6589000"/>
            <a:ext cx="453900" cy="43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30"/>
          <p:cNvSpPr txBox="1"/>
          <p:nvPr/>
        </p:nvSpPr>
        <p:spPr>
          <a:xfrm>
            <a:off x="275925" y="3836550"/>
            <a:ext cx="2144400" cy="2031295"/>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M PLUS 1p"/>
                <a:ea typeface="M PLUS 1p"/>
                <a:cs typeface="M PLUS 1p"/>
                <a:sym typeface="M PLUS 1p"/>
              </a:rPr>
              <a:t>＜東京都の主な取り組み＞</a:t>
            </a:r>
            <a:endParaRPr sz="1000">
              <a:latin typeface="M PLUS 1p"/>
              <a:ea typeface="M PLUS 1p"/>
              <a:cs typeface="M PLUS 1p"/>
              <a:sym typeface="M PLUS 1p"/>
            </a:endParaRPr>
          </a:p>
          <a:p>
            <a:pPr marL="0" lvl="0" indent="0" algn="l" rtl="0">
              <a:spcBef>
                <a:spcPts val="0"/>
              </a:spcBef>
              <a:spcAft>
                <a:spcPts val="0"/>
              </a:spcAft>
              <a:buNone/>
            </a:pPr>
            <a:endParaRPr lang="ja" altLang="en-US" sz="1000" dirty="0">
              <a:latin typeface="M PLUS 1p"/>
              <a:ea typeface="M PLUS 1p"/>
              <a:cs typeface="M PLUS 1p"/>
            </a:endParaRPr>
          </a:p>
          <a:p>
            <a:pPr marL="0" lvl="0" indent="0" algn="l" rtl="0">
              <a:spcBef>
                <a:spcPts val="0"/>
              </a:spcBef>
              <a:spcAft>
                <a:spcPts val="0"/>
              </a:spcAft>
              <a:buNone/>
            </a:pPr>
            <a:r>
              <a:rPr lang="ja" sz="1000">
                <a:latin typeface="M PLUS 1p"/>
                <a:ea typeface="M PLUS 1p"/>
                <a:cs typeface="M PLUS 1p"/>
                <a:sym typeface="M PLUS 1p"/>
              </a:rPr>
              <a:t>河川の</a:t>
            </a:r>
            <a:r>
              <a:rPr lang="ja" altLang="en-US" sz="1000">
                <a:latin typeface="M PLUS 1p"/>
                <a:ea typeface="M PLUS 1p"/>
                <a:cs typeface="M PLUS 1p"/>
                <a:sym typeface="M PLUS 1p"/>
              </a:rPr>
              <a:t>はんらん</a:t>
            </a:r>
            <a:r>
              <a:rPr lang="ja" sz="1000">
                <a:latin typeface="M PLUS 1p"/>
                <a:ea typeface="M PLUS 1p"/>
                <a:cs typeface="M PLUS 1p"/>
                <a:sym typeface="M PLUS 1p"/>
              </a:rPr>
              <a:t>への取り組み（P.2</a:t>
            </a:r>
            <a:r>
              <a:rPr lang="en-US" altLang="ja" sz="1000" dirty="0">
                <a:latin typeface="M PLUS 1p"/>
                <a:ea typeface="M PLUS 1p"/>
                <a:cs typeface="M PLUS 1p"/>
                <a:sym typeface="M PLUS 1p"/>
              </a:rPr>
              <a:t>4</a:t>
            </a:r>
            <a:r>
              <a:rPr lang="ja" sz="1000">
                <a:latin typeface="M PLUS 1p"/>
                <a:ea typeface="M PLUS 1p"/>
                <a:cs typeface="M PLUS 1p"/>
                <a:sym typeface="M PLUS 1p"/>
              </a:rPr>
              <a:t>）</a:t>
            </a:r>
            <a:endParaRPr sz="1000">
              <a:latin typeface="M PLUS 1p"/>
              <a:ea typeface="M PLUS 1p"/>
              <a:cs typeface="M PLUS 1p"/>
              <a:sym typeface="M PLUS 1p"/>
            </a:endParaRPr>
          </a:p>
          <a:p>
            <a:r>
              <a:rPr lang="ja" sz="1000">
                <a:ea typeface="M PLUS 1p"/>
              </a:rPr>
              <a:t>土砂災害への取り組み（P.2</a:t>
            </a:r>
            <a:r>
              <a:rPr lang="en-US" altLang="ja" sz="1000" dirty="0">
                <a:ea typeface="M PLUS 1p"/>
              </a:rPr>
              <a:t>5</a:t>
            </a:r>
            <a:r>
              <a:rPr lang="ja" sz="1000">
                <a:ea typeface="M PLUS 1p"/>
              </a:rPr>
              <a:t>）</a:t>
            </a:r>
            <a:endParaRPr lang="ja"/>
          </a:p>
          <a:p>
            <a:pPr marL="0" lvl="0" indent="0" algn="l" rtl="0">
              <a:spcBef>
                <a:spcPts val="0"/>
              </a:spcBef>
              <a:spcAft>
                <a:spcPts val="0"/>
              </a:spcAft>
              <a:buNone/>
            </a:pPr>
            <a:r>
              <a:rPr lang="ja" sz="1000">
                <a:latin typeface="M PLUS 1p"/>
                <a:ea typeface="M PLUS 1p"/>
                <a:cs typeface="M PLUS 1p"/>
                <a:sym typeface="M PLUS 1p"/>
              </a:rPr>
              <a:t>高潮への取り組み（P.2</a:t>
            </a:r>
            <a:r>
              <a:rPr lang="en-US" altLang="ja" sz="1000" dirty="0">
                <a:latin typeface="M PLUS 1p"/>
                <a:ea typeface="M PLUS 1p"/>
                <a:cs typeface="M PLUS 1p"/>
                <a:sym typeface="M PLUS 1p"/>
              </a:rPr>
              <a:t>6</a:t>
            </a:r>
            <a:r>
              <a:rPr lang="ja" sz="1000">
                <a:latin typeface="M PLUS 1p"/>
                <a:ea typeface="M PLUS 1p"/>
                <a:cs typeface="M PLUS 1p"/>
                <a:sym typeface="M PLUS 1p"/>
              </a:rPr>
              <a:t>）</a:t>
            </a:r>
            <a:endParaRPr sz="1000">
              <a:latin typeface="M PLUS 1p"/>
              <a:ea typeface="M PLUS 1p"/>
              <a:cs typeface="M PLUS 1p"/>
              <a:sym typeface="M PLUS 1p"/>
            </a:endParaRPr>
          </a:p>
          <a:p>
            <a:pPr marL="0" lvl="0" indent="0" algn="l">
              <a:spcBef>
                <a:spcPts val="0"/>
              </a:spcBef>
              <a:spcAft>
                <a:spcPts val="0"/>
              </a:spcAft>
              <a:buNone/>
            </a:pPr>
            <a:r>
              <a:rPr lang="ja" sz="1000">
                <a:ea typeface="M PLUS 1p"/>
              </a:rPr>
              <a:t>熱中症への取り組み（P.2</a:t>
            </a:r>
            <a:r>
              <a:rPr lang="en-US" altLang="ja" sz="1000" dirty="0">
                <a:ea typeface="M PLUS 1p"/>
              </a:rPr>
              <a:t>7</a:t>
            </a:r>
            <a:r>
              <a:rPr lang="ja" sz="1000">
                <a:ea typeface="M PLUS 1p"/>
              </a:rPr>
              <a:t>）</a:t>
            </a:r>
            <a:endParaRPr lang="ja"/>
          </a:p>
          <a:p>
            <a:pPr marL="0" lvl="0" indent="0" algn="l" rtl="0">
              <a:spcBef>
                <a:spcPts val="0"/>
              </a:spcBef>
              <a:spcAft>
                <a:spcPts val="0"/>
              </a:spcAft>
              <a:buNone/>
            </a:pPr>
            <a:r>
              <a:rPr lang="ja" sz="1000">
                <a:latin typeface="M PLUS 1p"/>
                <a:ea typeface="M PLUS 1p"/>
                <a:cs typeface="M PLUS 1p"/>
                <a:sym typeface="M PLUS 1p"/>
              </a:rPr>
              <a:t>首都機能を守る取り組み（P.2</a:t>
            </a:r>
            <a:r>
              <a:rPr lang="en-US" altLang="ja" sz="1000" dirty="0">
                <a:latin typeface="M PLUS 1p"/>
                <a:ea typeface="M PLUS 1p"/>
                <a:cs typeface="M PLUS 1p"/>
                <a:sym typeface="M PLUS 1p"/>
              </a:rPr>
              <a:t>9</a:t>
            </a:r>
            <a:r>
              <a:rPr lang="ja" sz="1000">
                <a:latin typeface="M PLUS 1p"/>
                <a:ea typeface="M PLUS 1p"/>
                <a:cs typeface="M PLUS 1p"/>
                <a:sym typeface="M PLUS 1p"/>
              </a:rPr>
              <a:t>）</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意識づくりの取り組み（P.</a:t>
            </a:r>
            <a:r>
              <a:rPr lang="en-US" altLang="ja" sz="1000" dirty="0">
                <a:latin typeface="M PLUS 1p"/>
                <a:ea typeface="M PLUS 1p"/>
                <a:cs typeface="M PLUS 1p"/>
                <a:sym typeface="M PLUS 1p"/>
              </a:rPr>
              <a:t>30</a:t>
            </a:r>
            <a:r>
              <a:rPr lang="ja" sz="1000">
                <a:latin typeface="M PLUS 1p"/>
                <a:ea typeface="M PLUS 1p"/>
                <a:cs typeface="M PLUS 1p"/>
                <a:sym typeface="M PLUS 1p"/>
              </a:rPr>
              <a:t>）</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情報への取り組み（P.3</a:t>
            </a:r>
            <a:r>
              <a:rPr lang="en-US" altLang="ja" sz="1000" dirty="0">
                <a:latin typeface="M PLUS 1p"/>
                <a:ea typeface="M PLUS 1p"/>
                <a:cs typeface="M PLUS 1p"/>
                <a:sym typeface="M PLUS 1p"/>
              </a:rPr>
              <a:t>1</a:t>
            </a:r>
            <a:r>
              <a:rPr lang="ja" sz="1000">
                <a:latin typeface="M PLUS 1p"/>
                <a:ea typeface="M PLUS 1p"/>
                <a:cs typeface="M PLUS 1p"/>
                <a:sym typeface="M PLUS 1p"/>
              </a:rPr>
              <a:t>）</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水を守る取り組み（P.32）</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生態系を守る取り組み（P.33）</a:t>
            </a:r>
            <a:endParaRPr sz="1000">
              <a:latin typeface="M PLUS 1p"/>
              <a:ea typeface="M PLUS 1p"/>
              <a:cs typeface="M PLUS 1p"/>
              <a:sym typeface="M PLUS 1p"/>
            </a:endParaRPr>
          </a:p>
        </p:txBody>
      </p:sp>
      <p:sp>
        <p:nvSpPr>
          <p:cNvPr id="160" name="Google Shape;160;p30"/>
          <p:cNvSpPr txBox="1"/>
          <p:nvPr/>
        </p:nvSpPr>
        <p:spPr>
          <a:xfrm>
            <a:off x="7148325" y="1326825"/>
            <a:ext cx="3429900" cy="17238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000">
                <a:latin typeface="M PLUS 1p"/>
                <a:ea typeface="M PLUS 1p"/>
                <a:cs typeface="M PLUS 1p"/>
                <a:sym typeface="M PLUS 1p"/>
              </a:rPr>
              <a:t>＜考えるヒント＞</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・町民が住んでいる場所はどんな場所？（海、川、がけなどが近くにある？）</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・町民が住んでいる家はどんな家？（マンション？戸建て？新しい？古い？）</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・町民にはおとしよりが多い？子どもが多い？</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・町民のよく使うのは地下鉄？車？自転車？</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・町民は農業や漁業の仕事をする人が多い？</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・町民は外国の人が多い？</a:t>
            </a:r>
            <a:endParaRPr sz="1000">
              <a:latin typeface="M PLUS 1p"/>
              <a:ea typeface="M PLUS 1p"/>
              <a:cs typeface="M PLUS 1p"/>
              <a:sym typeface="M PLUS 1p"/>
            </a:endParaRPr>
          </a:p>
          <a:p>
            <a:pPr marL="0" lvl="0" indent="0" algn="l" rtl="0">
              <a:spcBef>
                <a:spcPts val="0"/>
              </a:spcBef>
              <a:spcAft>
                <a:spcPts val="0"/>
              </a:spcAft>
              <a:buNone/>
            </a:pPr>
            <a:r>
              <a:rPr lang="ja" sz="1000">
                <a:latin typeface="M PLUS 1p"/>
                <a:ea typeface="M PLUS 1p"/>
                <a:cs typeface="M PLUS 1p"/>
                <a:sym typeface="M PLUS 1p"/>
              </a:rPr>
              <a:t>・町の気候で最近何か気になることはある？</a:t>
            </a:r>
            <a:endParaRPr sz="1000">
              <a:latin typeface="M PLUS 1p"/>
              <a:ea typeface="M PLUS 1p"/>
              <a:cs typeface="M PLUS 1p"/>
              <a:sym typeface="M PLUS 1p"/>
            </a:endParaRPr>
          </a:p>
        </p:txBody>
      </p:sp>
      <p:sp>
        <p:nvSpPr>
          <p:cNvPr id="161" name="Google Shape;161;p30"/>
          <p:cNvSpPr txBox="1"/>
          <p:nvPr/>
        </p:nvSpPr>
        <p:spPr>
          <a:xfrm>
            <a:off x="5557550"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しりょう</a:t>
            </a:r>
            <a:endParaRPr sz="800">
              <a:latin typeface="M PLUS 1p"/>
              <a:ea typeface="M PLUS 1p"/>
              <a:cs typeface="M PLUS 1p"/>
              <a:sym typeface="M PLUS 1p"/>
            </a:endParaRPr>
          </a:p>
        </p:txBody>
      </p:sp>
      <p:sp>
        <p:nvSpPr>
          <p:cNvPr id="162" name="Google Shape;162;p30"/>
          <p:cNvSpPr txBox="1"/>
          <p:nvPr/>
        </p:nvSpPr>
        <p:spPr>
          <a:xfrm>
            <a:off x="8148350"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てきおう</a:t>
            </a:r>
            <a:endParaRPr sz="800">
              <a:latin typeface="M PLUS 1p"/>
              <a:ea typeface="M PLUS 1p"/>
              <a:cs typeface="M PLUS 1p"/>
              <a:sym typeface="M PLUS 1p"/>
            </a:endParaRPr>
          </a:p>
        </p:txBody>
      </p:sp>
      <p:sp>
        <p:nvSpPr>
          <p:cNvPr id="163" name="Google Shape;163;p30"/>
          <p:cNvSpPr txBox="1"/>
          <p:nvPr/>
        </p:nvSpPr>
        <p:spPr>
          <a:xfrm>
            <a:off x="4495950" y="13077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えいきょう</a:t>
            </a:r>
            <a:endParaRPr sz="800">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8027B707-6E0C-20AC-6ABF-07460A12CCC8}"/>
              </a:ext>
            </a:extLst>
          </p:cNvPr>
          <p:cNvSpPr>
            <a:spLocks noGrp="1"/>
          </p:cNvSpPr>
          <p:nvPr>
            <p:ph type="sldNum" idx="12"/>
          </p:nvPr>
        </p:nvSpPr>
        <p:spPr/>
        <p:txBody>
          <a:bodyPr/>
          <a:lstStyle/>
          <a:p>
            <a:fld id="{00000000-1234-1234-1234-123412341234}" type="slidenum">
              <a:rPr lang="en-US" altLang="ja"/>
              <a:t>6</a:t>
            </a:fld>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p:nvPr/>
        </p:nvSpPr>
        <p:spPr>
          <a:xfrm>
            <a:off x="184400" y="170200"/>
            <a:ext cx="10354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000" b="1">
                <a:solidFill>
                  <a:schemeClr val="dk1"/>
                </a:solidFill>
                <a:latin typeface="M PLUS 1p"/>
                <a:ea typeface="M PLUS 1p"/>
                <a:cs typeface="M PLUS 1p"/>
                <a:sym typeface="M PLUS 1p"/>
              </a:rPr>
              <a:t>ワークシート1-2</a:t>
            </a:r>
            <a:r>
              <a:rPr lang="ja" sz="3000" b="1">
                <a:latin typeface="M PLUS 1p"/>
                <a:ea typeface="M PLUS 1p"/>
                <a:cs typeface="M PLUS 1p"/>
                <a:sym typeface="M PLUS 1p"/>
              </a:rPr>
              <a:t>（記入例）</a:t>
            </a:r>
            <a:endParaRPr sz="3000" b="1">
              <a:latin typeface="M PLUS 1p"/>
              <a:ea typeface="M PLUS 1p"/>
              <a:cs typeface="M PLUS 1p"/>
              <a:sym typeface="M PLUS 1p"/>
            </a:endParaRPr>
          </a:p>
        </p:txBody>
      </p:sp>
      <p:pic>
        <p:nvPicPr>
          <p:cNvPr id="169" name="Google Shape;169;p31" descr="ダイアグラム&#10;&#10;説明は自動で生成されたものです"/>
          <p:cNvPicPr preferRelativeResize="0"/>
          <p:nvPr/>
        </p:nvPicPr>
        <p:blipFill rotWithShape="1">
          <a:blip r:embed="rId3"/>
          <a:srcRect t="195" b="195"/>
          <a:stretch/>
        </p:blipFill>
        <p:spPr>
          <a:xfrm>
            <a:off x="794438" y="940625"/>
            <a:ext cx="9103121" cy="6438496"/>
          </a:xfrm>
          <a:prstGeom prst="rect">
            <a:avLst/>
          </a:prstGeom>
          <a:noFill/>
          <a:ln w="9525" cap="flat" cmpd="sng">
            <a:solidFill>
              <a:schemeClr val="dk2"/>
            </a:solidFill>
            <a:prstDash val="solid"/>
            <a:round/>
            <a:headEnd type="none" w="sm" len="sm"/>
            <a:tailEnd type="none" w="sm" len="sm"/>
          </a:ln>
        </p:spPr>
      </p:pic>
      <p:sp>
        <p:nvSpPr>
          <p:cNvPr id="170" name="Google Shape;170;p31"/>
          <p:cNvSpPr txBox="1"/>
          <p:nvPr/>
        </p:nvSpPr>
        <p:spPr>
          <a:xfrm>
            <a:off x="1015850" y="2520025"/>
            <a:ext cx="57804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ja" sz="1100">
                <a:solidFill>
                  <a:srgbClr val="CC0000"/>
                </a:solidFill>
                <a:latin typeface="M PLUS Rounded 1c"/>
                <a:ea typeface="M PLUS Rounded 1c"/>
                <a:cs typeface="M PLUS Rounded 1c"/>
                <a:sym typeface="M PLUS Rounded 1c"/>
              </a:rPr>
              <a:t>・海の近くに住んでいる人がいるから、たかしおのひがいが心配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Clr>
                <a:schemeClr val="dk1"/>
              </a:buClr>
              <a:buSzPts val="1100"/>
              <a:buFont typeface="Arial"/>
              <a:buNone/>
            </a:pPr>
            <a:r>
              <a:rPr lang="ja" sz="1100">
                <a:solidFill>
                  <a:srgbClr val="CC0000"/>
                </a:solidFill>
                <a:latin typeface="M PLUS Rounded 1c"/>
                <a:ea typeface="M PLUS Rounded 1c"/>
                <a:cs typeface="M PLUS Rounded 1c"/>
                <a:sym typeface="M PLUS Rounded 1c"/>
              </a:rPr>
              <a:t>・川の近くに住んでいる人もいるから、かせんのはんらんが心配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Clr>
                <a:schemeClr val="dk1"/>
              </a:buClr>
              <a:buSzPts val="1100"/>
              <a:buFont typeface="Arial"/>
              <a:buNone/>
            </a:pPr>
            <a:r>
              <a:rPr lang="ja" sz="1100">
                <a:solidFill>
                  <a:srgbClr val="CC0000"/>
                </a:solidFill>
                <a:latin typeface="M PLUS Rounded 1c"/>
                <a:ea typeface="M PLUS Rounded 1c"/>
                <a:cs typeface="M PLUS Rounded 1c"/>
                <a:sym typeface="M PLUS Rounded 1c"/>
              </a:rPr>
              <a:t>・クーラーのない家もあるから、ねっちゅうしょうが心配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Clr>
                <a:schemeClr val="dk1"/>
              </a:buClr>
              <a:buSzPts val="1100"/>
              <a:buFont typeface="Arial"/>
              <a:buNone/>
            </a:pPr>
            <a:r>
              <a:rPr lang="ja" sz="1100">
                <a:solidFill>
                  <a:srgbClr val="CC0000"/>
                </a:solidFill>
                <a:latin typeface="M PLUS Rounded 1c"/>
                <a:ea typeface="M PLUS Rounded 1c"/>
                <a:cs typeface="M PLUS Rounded 1c"/>
                <a:sym typeface="M PLUS Rounded 1c"/>
              </a:rPr>
              <a:t>・農業や漁業の仕事をしている人が多いから、しゅうにゅうが心配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Clr>
                <a:schemeClr val="dk1"/>
              </a:buClr>
              <a:buSzPts val="1100"/>
              <a:buFont typeface="Arial"/>
              <a:buNone/>
            </a:pPr>
            <a:r>
              <a:rPr lang="ja" sz="1100">
                <a:solidFill>
                  <a:srgbClr val="CC0000"/>
                </a:solidFill>
                <a:latin typeface="M PLUS Rounded 1c"/>
                <a:ea typeface="M PLUS Rounded 1c"/>
                <a:cs typeface="M PLUS Rounded 1c"/>
                <a:sym typeface="M PLUS Rounded 1c"/>
              </a:rPr>
              <a:t>・おとしよりが多いから、ねっちゅうしょうや自然さいがいの時のひなんが心配</a:t>
            </a:r>
            <a:endParaRPr sz="1100">
              <a:solidFill>
                <a:srgbClr val="CC0000"/>
              </a:solidFill>
              <a:latin typeface="M PLUS Rounded 1c"/>
              <a:ea typeface="M PLUS Rounded 1c"/>
              <a:cs typeface="M PLUS Rounded 1c"/>
              <a:sym typeface="M PLUS Rounded 1c"/>
            </a:endParaRPr>
          </a:p>
          <a:p>
            <a:pPr marL="0" lvl="0" indent="0" algn="l" rtl="0">
              <a:spcBef>
                <a:spcPts val="0"/>
              </a:spcBef>
              <a:spcAft>
                <a:spcPts val="0"/>
              </a:spcAft>
              <a:buNone/>
            </a:pPr>
            <a:r>
              <a:rPr lang="ja" sz="1100">
                <a:solidFill>
                  <a:srgbClr val="CC0000"/>
                </a:solidFill>
                <a:latin typeface="M PLUS Rounded 1c"/>
                <a:ea typeface="M PLUS Rounded 1c"/>
                <a:cs typeface="M PLUS Rounded 1c"/>
                <a:sym typeface="M PLUS Rounded 1c"/>
              </a:rPr>
              <a:t>・最近ごううがふえて、しんすいやだんすいがあった。またごううになるのが心配</a:t>
            </a:r>
            <a:endParaRPr sz="1300"/>
          </a:p>
        </p:txBody>
      </p:sp>
      <p:sp>
        <p:nvSpPr>
          <p:cNvPr id="171" name="Google Shape;171;p31"/>
          <p:cNvSpPr txBox="1"/>
          <p:nvPr/>
        </p:nvSpPr>
        <p:spPr>
          <a:xfrm>
            <a:off x="5752675" y="4224300"/>
            <a:ext cx="3772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a:solidFill>
                  <a:srgbClr val="CC0000"/>
                </a:solidFill>
                <a:latin typeface="M PLUS Rounded 1c"/>
                <a:ea typeface="M PLUS Rounded 1c"/>
                <a:cs typeface="M PLUS Rounded 1c"/>
                <a:sym typeface="M PLUS Rounded 1c"/>
              </a:rPr>
              <a:t>海や川の近くに住んでいる人たちや、海や山で仕事をしている人たちがすぐににげられるように、じょうほうを早く正しく伝えることが大事だと思うから。</a:t>
            </a:r>
            <a:endParaRPr sz="1300"/>
          </a:p>
        </p:txBody>
      </p:sp>
      <p:sp>
        <p:nvSpPr>
          <p:cNvPr id="172" name="Google Shape;172;p31"/>
          <p:cNvSpPr txBox="1"/>
          <p:nvPr/>
        </p:nvSpPr>
        <p:spPr>
          <a:xfrm>
            <a:off x="5752675" y="5230925"/>
            <a:ext cx="37722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tLang="en-US" sz="1100">
                <a:solidFill>
                  <a:srgbClr val="CC0000"/>
                </a:solidFill>
                <a:latin typeface="M PLUS Rounded 1c"/>
                <a:ea typeface="M PLUS Rounded 1c"/>
                <a:cs typeface="M PLUS Rounded 1c"/>
                <a:sym typeface="M PLUS Rounded 1c"/>
              </a:rPr>
              <a:t>水は飲み水や料理、トイレやおふろなど、生活するためにとても大事。それに、農業などの仕事にも必要。じゅうぶんに水がないと、畑などの作物にえいきょうが出てしまい、しゅうにゅうがへってしまうから。</a:t>
            </a:r>
            <a:endParaRPr lang="ja" altLang="en-US" sz="1100">
              <a:solidFill>
                <a:srgbClr val="CC0000"/>
              </a:solidFill>
              <a:latin typeface="M PLUS Rounded 1c"/>
              <a:ea typeface="M PLUS Rounded 1c"/>
              <a:cs typeface="M PLUS Rounded 1c"/>
            </a:endParaRPr>
          </a:p>
        </p:txBody>
      </p:sp>
      <p:sp>
        <p:nvSpPr>
          <p:cNvPr id="173" name="Google Shape;173;p31"/>
          <p:cNvSpPr txBox="1"/>
          <p:nvPr/>
        </p:nvSpPr>
        <p:spPr>
          <a:xfrm>
            <a:off x="5752675" y="6251800"/>
            <a:ext cx="3772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a:solidFill>
                  <a:srgbClr val="CC0000"/>
                </a:solidFill>
                <a:latin typeface="M PLUS Rounded 1c"/>
                <a:ea typeface="M PLUS Rounded 1c"/>
                <a:cs typeface="M PLUS Rounded 1c"/>
                <a:sym typeface="M PLUS Rounded 1c"/>
              </a:rPr>
              <a:t>今までなかったようなごううによって、雨水をためておける場所が足りないことがわかってきた。貯水しせつをたくさん作って、街中でしんすいが起きないようにしたいから。</a:t>
            </a:r>
            <a:endParaRPr sz="1000">
              <a:solidFill>
                <a:srgbClr val="CC0000"/>
              </a:solidFill>
              <a:latin typeface="M PLUS Rounded 1c"/>
              <a:ea typeface="M PLUS Rounded 1c"/>
              <a:cs typeface="M PLUS Rounded 1c"/>
              <a:sym typeface="M PLUS Rounded 1c"/>
            </a:endParaRPr>
          </a:p>
        </p:txBody>
      </p:sp>
      <p:sp>
        <p:nvSpPr>
          <p:cNvPr id="174" name="Google Shape;174;p31"/>
          <p:cNvSpPr txBox="1"/>
          <p:nvPr/>
        </p:nvSpPr>
        <p:spPr>
          <a:xfrm>
            <a:off x="3024050" y="4492025"/>
            <a:ext cx="184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a:solidFill>
                  <a:srgbClr val="CC0000"/>
                </a:solidFill>
                <a:latin typeface="M PLUS Rounded 1c"/>
                <a:ea typeface="M PLUS Rounded 1c"/>
                <a:cs typeface="M PLUS Rounded 1c"/>
                <a:sym typeface="M PLUS Rounded 1c"/>
              </a:rPr>
              <a:t>情報への取り組み</a:t>
            </a:r>
            <a:endParaRPr sz="1300"/>
          </a:p>
        </p:txBody>
      </p:sp>
      <p:sp>
        <p:nvSpPr>
          <p:cNvPr id="175" name="Google Shape;175;p31"/>
          <p:cNvSpPr txBox="1"/>
          <p:nvPr/>
        </p:nvSpPr>
        <p:spPr>
          <a:xfrm>
            <a:off x="3024050" y="5523425"/>
            <a:ext cx="184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tLang="en-US" sz="1200">
                <a:solidFill>
                  <a:srgbClr val="CC0000"/>
                </a:solidFill>
                <a:latin typeface="M PLUS Rounded 1c"/>
                <a:ea typeface="M PLUS Rounded 1c"/>
                <a:cs typeface="M PLUS Rounded 1c"/>
                <a:sym typeface="M PLUS Rounded 1c"/>
              </a:rPr>
              <a:t>水</a:t>
            </a:r>
            <a:r>
              <a:rPr lang="ja" sz="1200">
                <a:solidFill>
                  <a:srgbClr val="CC0000"/>
                </a:solidFill>
                <a:latin typeface="M PLUS Rounded 1c"/>
                <a:ea typeface="M PLUS Rounded 1c"/>
                <a:cs typeface="M PLUS Rounded 1c"/>
                <a:sym typeface="M PLUS Rounded 1c"/>
              </a:rPr>
              <a:t>を守る取り組み</a:t>
            </a:r>
            <a:endParaRPr sz="1300"/>
          </a:p>
        </p:txBody>
      </p:sp>
      <p:sp>
        <p:nvSpPr>
          <p:cNvPr id="176" name="Google Shape;176;p31"/>
          <p:cNvSpPr txBox="1"/>
          <p:nvPr/>
        </p:nvSpPr>
        <p:spPr>
          <a:xfrm>
            <a:off x="3024050" y="6554825"/>
            <a:ext cx="1845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a:solidFill>
                  <a:srgbClr val="CC0000"/>
                </a:solidFill>
                <a:latin typeface="M PLUS Rounded 1c"/>
                <a:ea typeface="M PLUS Rounded 1c"/>
                <a:cs typeface="M PLUS Rounded 1c"/>
                <a:sym typeface="M PLUS Rounded 1c"/>
              </a:rPr>
              <a:t>河川の</a:t>
            </a:r>
            <a:r>
              <a:rPr lang="ja" altLang="en-US" sz="1200">
                <a:solidFill>
                  <a:srgbClr val="CC0000"/>
                </a:solidFill>
                <a:latin typeface="M PLUS Rounded 1c"/>
                <a:ea typeface="M PLUS Rounded 1c"/>
                <a:cs typeface="M PLUS Rounded 1c"/>
                <a:sym typeface="M PLUS Rounded 1c"/>
              </a:rPr>
              <a:t>はんらん</a:t>
            </a:r>
            <a:r>
              <a:rPr lang="ja" sz="1200">
                <a:solidFill>
                  <a:srgbClr val="CC0000"/>
                </a:solidFill>
                <a:latin typeface="M PLUS Rounded 1c"/>
                <a:ea typeface="M PLUS Rounded 1c"/>
                <a:cs typeface="M PLUS Rounded 1c"/>
                <a:sym typeface="M PLUS Rounded 1c"/>
              </a:rPr>
              <a:t>への取り組み</a:t>
            </a:r>
            <a:endParaRPr sz="1300"/>
          </a:p>
        </p:txBody>
      </p:sp>
      <p:sp>
        <p:nvSpPr>
          <p:cNvPr id="177" name="Google Shape;177;p31"/>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j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p:nvPr/>
        </p:nvSpPr>
        <p:spPr>
          <a:xfrm>
            <a:off x="431250" y="2764038"/>
            <a:ext cx="9829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6000">
                <a:solidFill>
                  <a:schemeClr val="dk1"/>
                </a:solidFill>
                <a:highlight>
                  <a:schemeClr val="lt1"/>
                </a:highlight>
                <a:latin typeface="M PLUS Rounded 1c"/>
                <a:ea typeface="M PLUS Rounded 1c"/>
                <a:cs typeface="M PLUS Rounded 1c"/>
                <a:sym typeface="M PLUS Rounded 1c"/>
              </a:rPr>
              <a:t>1時間目の宿題用</a:t>
            </a:r>
            <a:endParaRPr sz="6000">
              <a:solidFill>
                <a:schemeClr val="dk1"/>
              </a:solidFill>
              <a:highlight>
                <a:schemeClr val="lt1"/>
              </a:highlight>
              <a:latin typeface="M PLUS Rounded 1c"/>
              <a:ea typeface="M PLUS Rounded 1c"/>
              <a:cs typeface="M PLUS Rounded 1c"/>
              <a:sym typeface="M PLUS Rounded 1c"/>
            </a:endParaRPr>
          </a:p>
          <a:p>
            <a:pPr marL="0" lvl="0" indent="0" algn="ctr" rtl="0">
              <a:spcBef>
                <a:spcPts val="0"/>
              </a:spcBef>
              <a:spcAft>
                <a:spcPts val="0"/>
              </a:spcAft>
              <a:buNone/>
            </a:pPr>
            <a:r>
              <a:rPr lang="ja" sz="6000">
                <a:highlight>
                  <a:srgbClr val="FFFFFF"/>
                </a:highlight>
                <a:latin typeface="M PLUS Rounded 1c"/>
                <a:ea typeface="M PLUS Rounded 1c"/>
                <a:cs typeface="M PLUS Rounded 1c"/>
                <a:sym typeface="M PLUS Rounded 1c"/>
              </a:rPr>
              <a:t>ワークシート</a:t>
            </a:r>
            <a:endParaRPr sz="6000">
              <a:highlight>
                <a:srgbClr val="FFFFFF"/>
              </a:highlight>
              <a:latin typeface="M PLUS Rounded 1c"/>
              <a:ea typeface="M PLUS Rounded 1c"/>
              <a:cs typeface="M PLUS Rounded 1c"/>
              <a:sym typeface="M PLUS Rounded 1c"/>
            </a:endParaRPr>
          </a:p>
        </p:txBody>
      </p:sp>
      <p:sp>
        <p:nvSpPr>
          <p:cNvPr id="2" name="スライド番号プレースホルダー 1">
            <a:extLst>
              <a:ext uri="{FF2B5EF4-FFF2-40B4-BE49-F238E27FC236}">
                <a16:creationId xmlns:a16="http://schemas.microsoft.com/office/drawing/2014/main" id="{2B43BD49-9DDD-774E-9D1B-236F1BF80D98}"/>
              </a:ext>
            </a:extLst>
          </p:cNvPr>
          <p:cNvSpPr>
            <a:spLocks noGrp="1"/>
          </p:cNvSpPr>
          <p:nvPr>
            <p:ph type="sldNum" idx="12"/>
          </p:nvPr>
        </p:nvSpPr>
        <p:spPr/>
        <p:txBody>
          <a:bodyPr/>
          <a:lstStyle/>
          <a:p>
            <a:fld id="{00000000-1234-1234-1234-123412341234}" type="slidenum">
              <a:rPr lang="en-US" altLang="ja"/>
              <a:t>8</a:t>
            </a:fld>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p:nvPr/>
        </p:nvSpPr>
        <p:spPr>
          <a:xfrm>
            <a:off x="5251809" y="150907"/>
            <a:ext cx="5221800" cy="400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ja">
                <a:latin typeface="M PLUS 1p"/>
                <a:ea typeface="M PLUS 1p"/>
                <a:cs typeface="M PLUS 1p"/>
                <a:sym typeface="M PLUS 1p"/>
              </a:rPr>
              <a:t>　　年　　組　名前　　　　　　　　　　</a:t>
            </a:r>
            <a:endParaRPr lang="ja-JP" altLang="en-US">
              <a:latin typeface="M PLUS 1p"/>
              <a:ea typeface="M PLUS 1p"/>
              <a:cs typeface="M PLUS 1p"/>
            </a:endParaRPr>
          </a:p>
        </p:txBody>
      </p:sp>
      <p:sp>
        <p:nvSpPr>
          <p:cNvPr id="188" name="Google Shape;188;p33"/>
          <p:cNvSpPr txBox="1"/>
          <p:nvPr/>
        </p:nvSpPr>
        <p:spPr>
          <a:xfrm>
            <a:off x="275927" y="551107"/>
            <a:ext cx="12333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テーマ</a:t>
            </a:r>
            <a:endParaRPr b="1">
              <a:latin typeface="M PLUS 1p"/>
              <a:ea typeface="M PLUS 1p"/>
              <a:cs typeface="M PLUS 1p"/>
              <a:sym typeface="M PLUS 1p"/>
            </a:endParaRPr>
          </a:p>
        </p:txBody>
      </p:sp>
      <p:sp>
        <p:nvSpPr>
          <p:cNvPr id="189" name="Google Shape;189;p33"/>
          <p:cNvSpPr txBox="1"/>
          <p:nvPr/>
        </p:nvSpPr>
        <p:spPr>
          <a:xfrm>
            <a:off x="199726" y="1776775"/>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190" name="Google Shape;190;p33"/>
          <p:cNvSpPr/>
          <p:nvPr/>
        </p:nvSpPr>
        <p:spPr>
          <a:xfrm>
            <a:off x="205050" y="2319350"/>
            <a:ext cx="4975800" cy="1944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191" name="Google Shape;191;p33"/>
          <p:cNvSpPr txBox="1"/>
          <p:nvPr/>
        </p:nvSpPr>
        <p:spPr>
          <a:xfrm>
            <a:off x="2344125" y="400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にちじょう</a:t>
            </a:r>
            <a:endParaRPr sz="800">
              <a:latin typeface="M PLUS 1p"/>
              <a:ea typeface="M PLUS 1p"/>
              <a:cs typeface="M PLUS 1p"/>
              <a:sym typeface="M PLUS 1p"/>
            </a:endParaRPr>
          </a:p>
        </p:txBody>
      </p:sp>
      <p:sp>
        <p:nvSpPr>
          <p:cNvPr id="192" name="Google Shape;192;p33"/>
          <p:cNvSpPr/>
          <p:nvPr/>
        </p:nvSpPr>
        <p:spPr>
          <a:xfrm>
            <a:off x="5374800" y="2317500"/>
            <a:ext cx="1872000" cy="1944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場所</a:t>
            </a:r>
            <a:endParaRPr>
              <a:latin typeface="M PLUS 1p"/>
              <a:ea typeface="M PLUS 1p"/>
              <a:cs typeface="M PLUS 1p"/>
              <a:sym typeface="M PLUS 1p"/>
            </a:endParaRPr>
          </a:p>
        </p:txBody>
      </p:sp>
      <p:sp>
        <p:nvSpPr>
          <p:cNvPr id="193" name="Google Shape;193;p33"/>
          <p:cNvSpPr txBox="1"/>
          <p:nvPr/>
        </p:nvSpPr>
        <p:spPr>
          <a:xfrm>
            <a:off x="205044" y="1234200"/>
            <a:ext cx="4975800" cy="400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自然災害に備えよう</a:t>
            </a:r>
            <a:endParaRPr b="1">
              <a:latin typeface="M PLUS 1p"/>
              <a:ea typeface="M PLUS 1p"/>
              <a:cs typeface="M PLUS 1p"/>
              <a:sym typeface="M PLUS 1p"/>
            </a:endParaRPr>
          </a:p>
        </p:txBody>
      </p:sp>
      <p:sp>
        <p:nvSpPr>
          <p:cNvPr id="194" name="Google Shape;194;p33"/>
          <p:cNvSpPr txBox="1"/>
          <p:nvPr/>
        </p:nvSpPr>
        <p:spPr>
          <a:xfrm>
            <a:off x="5374794" y="1234200"/>
            <a:ext cx="4975800" cy="4002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暑さ対策をしよう</a:t>
            </a:r>
            <a:endParaRPr b="1">
              <a:latin typeface="M PLUS 1p"/>
              <a:ea typeface="M PLUS 1p"/>
              <a:cs typeface="M PLUS 1p"/>
              <a:sym typeface="M PLUS 1p"/>
            </a:endParaRPr>
          </a:p>
        </p:txBody>
      </p:sp>
      <p:sp>
        <p:nvSpPr>
          <p:cNvPr id="195" name="Google Shape;195;p33"/>
          <p:cNvSpPr txBox="1"/>
          <p:nvPr/>
        </p:nvSpPr>
        <p:spPr>
          <a:xfrm>
            <a:off x="1865050" y="11587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さいがい</a:t>
            </a:r>
            <a:endParaRPr sz="800">
              <a:latin typeface="M PLUS 1p"/>
              <a:ea typeface="M PLUS 1p"/>
              <a:cs typeface="M PLUS 1p"/>
              <a:sym typeface="M PLUS 1p"/>
            </a:endParaRPr>
          </a:p>
        </p:txBody>
      </p:sp>
      <p:sp>
        <p:nvSpPr>
          <p:cNvPr id="196" name="Google Shape;196;p33"/>
          <p:cNvSpPr txBox="1"/>
          <p:nvPr/>
        </p:nvSpPr>
        <p:spPr>
          <a:xfrm>
            <a:off x="2344900" y="11587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197" name="Google Shape;197;p33"/>
          <p:cNvSpPr txBox="1"/>
          <p:nvPr/>
        </p:nvSpPr>
        <p:spPr>
          <a:xfrm>
            <a:off x="202388" y="4476950"/>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ステップ2</a:t>
            </a:r>
            <a:endParaRPr b="1">
              <a:latin typeface="M PLUS 1p"/>
              <a:ea typeface="M PLUS 1p"/>
              <a:cs typeface="M PLUS 1p"/>
              <a:sym typeface="M PLUS 1p"/>
            </a:endParaRPr>
          </a:p>
        </p:txBody>
      </p:sp>
      <p:sp>
        <p:nvSpPr>
          <p:cNvPr id="198" name="Google Shape;198;p33"/>
          <p:cNvSpPr txBox="1"/>
          <p:nvPr/>
        </p:nvSpPr>
        <p:spPr>
          <a:xfrm>
            <a:off x="1490186" y="4369250"/>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リスクに備えるための行動を3つ考えて書こう！</a:t>
            </a:r>
            <a:endParaRPr b="1">
              <a:latin typeface="M PLUS 1p"/>
              <a:ea typeface="M PLUS 1p"/>
              <a:cs typeface="M PLUS 1p"/>
              <a:sym typeface="M PLUS 1p"/>
            </a:endParaRPr>
          </a:p>
        </p:txBody>
      </p:sp>
      <p:sp>
        <p:nvSpPr>
          <p:cNvPr id="199" name="Google Shape;199;p33"/>
          <p:cNvSpPr txBox="1"/>
          <p:nvPr/>
        </p:nvSpPr>
        <p:spPr>
          <a:xfrm>
            <a:off x="1865050" y="426155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そな</a:t>
            </a:r>
            <a:endParaRPr sz="800">
              <a:latin typeface="M PLUS 1p"/>
              <a:ea typeface="M PLUS 1p"/>
              <a:cs typeface="M PLUS 1p"/>
              <a:sym typeface="M PLUS 1p"/>
            </a:endParaRPr>
          </a:p>
        </p:txBody>
      </p:sp>
      <p:sp>
        <p:nvSpPr>
          <p:cNvPr id="200" name="Google Shape;200;p33"/>
          <p:cNvSpPr/>
          <p:nvPr/>
        </p:nvSpPr>
        <p:spPr>
          <a:xfrm>
            <a:off x="205050" y="6591875"/>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01" name="Google Shape;201;p33"/>
          <p:cNvSpPr txBox="1"/>
          <p:nvPr/>
        </p:nvSpPr>
        <p:spPr>
          <a:xfrm>
            <a:off x="7115200" y="114317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たいさく</a:t>
            </a:r>
            <a:endParaRPr sz="800">
              <a:latin typeface="M PLUS 1p"/>
              <a:ea typeface="M PLUS 1p"/>
              <a:cs typeface="M PLUS 1p"/>
              <a:sym typeface="M PLUS 1p"/>
            </a:endParaRPr>
          </a:p>
        </p:txBody>
      </p:sp>
      <p:sp>
        <p:nvSpPr>
          <p:cNvPr id="202" name="Google Shape;202;p33"/>
          <p:cNvSpPr txBox="1"/>
          <p:nvPr/>
        </p:nvSpPr>
        <p:spPr>
          <a:xfrm>
            <a:off x="5372176" y="1776775"/>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ステップ１</a:t>
            </a:r>
            <a:endParaRPr b="1">
              <a:latin typeface="M PLUS 1p"/>
              <a:ea typeface="M PLUS 1p"/>
              <a:cs typeface="M PLUS 1p"/>
              <a:sym typeface="M PLUS 1p"/>
            </a:endParaRPr>
          </a:p>
        </p:txBody>
      </p:sp>
      <p:sp>
        <p:nvSpPr>
          <p:cNvPr id="203" name="Google Shape;203;p33"/>
          <p:cNvSpPr/>
          <p:nvPr/>
        </p:nvSpPr>
        <p:spPr>
          <a:xfrm>
            <a:off x="7364550" y="2317500"/>
            <a:ext cx="2986200" cy="1944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a:latin typeface="M PLUS 1p"/>
                <a:ea typeface="M PLUS 1p"/>
                <a:cs typeface="M PLUS 1p"/>
                <a:sym typeface="M PLUS 1p"/>
              </a:rPr>
              <a:t>場面</a:t>
            </a:r>
            <a:endParaRPr>
              <a:latin typeface="M PLUS 1p"/>
              <a:ea typeface="M PLUS 1p"/>
              <a:cs typeface="M PLUS 1p"/>
              <a:sym typeface="M PLUS 1p"/>
            </a:endParaRPr>
          </a:p>
        </p:txBody>
      </p:sp>
      <p:sp>
        <p:nvSpPr>
          <p:cNvPr id="204" name="Google Shape;204;p33"/>
          <p:cNvSpPr txBox="1"/>
          <p:nvPr/>
        </p:nvSpPr>
        <p:spPr>
          <a:xfrm>
            <a:off x="5491076" y="4543713"/>
            <a:ext cx="1233300" cy="400200"/>
          </a:xfrm>
          <a:prstGeom prst="rect">
            <a:avLst/>
          </a:prstGeom>
          <a:solidFill>
            <a:schemeClr val="accent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b="1">
                <a:latin typeface="M PLUS 1p"/>
                <a:ea typeface="M PLUS 1p"/>
                <a:cs typeface="M PLUS 1p"/>
                <a:sym typeface="M PLUS 1p"/>
              </a:rPr>
              <a:t>ステップ2</a:t>
            </a:r>
            <a:endParaRPr b="1">
              <a:latin typeface="M PLUS 1p"/>
              <a:ea typeface="M PLUS 1p"/>
              <a:cs typeface="M PLUS 1p"/>
              <a:sym typeface="M PLUS 1p"/>
            </a:endParaRPr>
          </a:p>
        </p:txBody>
      </p:sp>
      <p:sp>
        <p:nvSpPr>
          <p:cNvPr id="205" name="Google Shape;205;p33"/>
          <p:cNvSpPr txBox="1"/>
          <p:nvPr/>
        </p:nvSpPr>
        <p:spPr>
          <a:xfrm>
            <a:off x="6809874" y="4436013"/>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熱中症に備えるための行動を3つ考えて書こう！</a:t>
            </a:r>
            <a:endParaRPr b="1">
              <a:latin typeface="M PLUS 1p"/>
              <a:ea typeface="M PLUS 1p"/>
              <a:cs typeface="M PLUS 1p"/>
              <a:sym typeface="M PLUS 1p"/>
            </a:endParaRPr>
          </a:p>
        </p:txBody>
      </p:sp>
      <p:sp>
        <p:nvSpPr>
          <p:cNvPr id="206" name="Google Shape;206;p33"/>
          <p:cNvSpPr txBox="1"/>
          <p:nvPr/>
        </p:nvSpPr>
        <p:spPr>
          <a:xfrm>
            <a:off x="6657500" y="4302463"/>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ねっちゅうしょう</a:t>
            </a:r>
            <a:endParaRPr sz="800">
              <a:latin typeface="M PLUS 1p"/>
              <a:ea typeface="M PLUS 1p"/>
              <a:cs typeface="M PLUS 1p"/>
              <a:sym typeface="M PLUS 1p"/>
            </a:endParaRPr>
          </a:p>
        </p:txBody>
      </p:sp>
      <p:sp>
        <p:nvSpPr>
          <p:cNvPr id="207" name="Google Shape;207;p33"/>
          <p:cNvSpPr/>
          <p:nvPr/>
        </p:nvSpPr>
        <p:spPr>
          <a:xfrm>
            <a:off x="205050" y="5020000"/>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08" name="Google Shape;208;p33"/>
          <p:cNvSpPr/>
          <p:nvPr/>
        </p:nvSpPr>
        <p:spPr>
          <a:xfrm>
            <a:off x="205050" y="5815550"/>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09" name="Google Shape;209;p33"/>
          <p:cNvSpPr/>
          <p:nvPr/>
        </p:nvSpPr>
        <p:spPr>
          <a:xfrm>
            <a:off x="5507875" y="6601488"/>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10" name="Google Shape;210;p33"/>
          <p:cNvSpPr/>
          <p:nvPr/>
        </p:nvSpPr>
        <p:spPr>
          <a:xfrm>
            <a:off x="5507875" y="5029613"/>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11" name="Google Shape;211;p33"/>
          <p:cNvSpPr/>
          <p:nvPr/>
        </p:nvSpPr>
        <p:spPr>
          <a:xfrm>
            <a:off x="5507875" y="5825163"/>
            <a:ext cx="4975800" cy="717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 PLUS 1p"/>
              <a:ea typeface="M PLUS 1p"/>
              <a:cs typeface="M PLUS 1p"/>
              <a:sym typeface="M PLUS 1p"/>
            </a:endParaRPr>
          </a:p>
        </p:txBody>
      </p:sp>
      <p:sp>
        <p:nvSpPr>
          <p:cNvPr id="212" name="Google Shape;212;p33"/>
          <p:cNvSpPr txBox="1"/>
          <p:nvPr/>
        </p:nvSpPr>
        <p:spPr>
          <a:xfrm>
            <a:off x="1509326" y="476407"/>
            <a:ext cx="871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わたしたちが日常生活の中でできることはなんだろう？　具体的なアクションプラン（＝行動計画）を考えよう！</a:t>
            </a:r>
            <a:endParaRPr b="1">
              <a:latin typeface="M PLUS 1p"/>
              <a:ea typeface="M PLUS 1p"/>
              <a:cs typeface="M PLUS 1p"/>
              <a:sym typeface="M PLUS 1p"/>
            </a:endParaRPr>
          </a:p>
        </p:txBody>
      </p:sp>
      <p:sp>
        <p:nvSpPr>
          <p:cNvPr id="213" name="Google Shape;213;p33"/>
          <p:cNvSpPr txBox="1"/>
          <p:nvPr/>
        </p:nvSpPr>
        <p:spPr>
          <a:xfrm>
            <a:off x="0" y="0"/>
            <a:ext cx="179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M PLUS 1p"/>
                <a:ea typeface="M PLUS 1p"/>
                <a:cs typeface="M PLUS 1p"/>
                <a:sym typeface="M PLUS 1p"/>
              </a:rPr>
              <a:t>ワークシート 1-3</a:t>
            </a:r>
            <a:endParaRPr>
              <a:latin typeface="M PLUS 1p"/>
              <a:ea typeface="M PLUS 1p"/>
              <a:cs typeface="M PLUS 1p"/>
              <a:sym typeface="M PLUS 1p"/>
            </a:endParaRPr>
          </a:p>
        </p:txBody>
      </p:sp>
      <p:sp>
        <p:nvSpPr>
          <p:cNvPr id="214" name="Google Shape;214;p33"/>
          <p:cNvSpPr txBox="1"/>
          <p:nvPr/>
        </p:nvSpPr>
        <p:spPr>
          <a:xfrm>
            <a:off x="1490174" y="1703750"/>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ハザードマップであなたの行動範囲のリスクを調べよう！</a:t>
            </a:r>
            <a:endParaRPr b="1">
              <a:latin typeface="M PLUS 1p"/>
              <a:ea typeface="M PLUS 1p"/>
              <a:cs typeface="M PLUS 1p"/>
              <a:sym typeface="M PLUS 1p"/>
            </a:endParaRPr>
          </a:p>
        </p:txBody>
      </p:sp>
      <p:sp>
        <p:nvSpPr>
          <p:cNvPr id="215" name="Google Shape;215;p33"/>
          <p:cNvSpPr txBox="1"/>
          <p:nvPr/>
        </p:nvSpPr>
        <p:spPr>
          <a:xfrm>
            <a:off x="3750175" y="1551775"/>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はんい</a:t>
            </a:r>
            <a:endParaRPr sz="800">
              <a:latin typeface="M PLUS 1p"/>
              <a:ea typeface="M PLUS 1p"/>
              <a:cs typeface="M PLUS 1p"/>
              <a:sym typeface="M PLUS 1p"/>
            </a:endParaRPr>
          </a:p>
        </p:txBody>
      </p:sp>
      <p:sp>
        <p:nvSpPr>
          <p:cNvPr id="216" name="Google Shape;216;p33"/>
          <p:cNvSpPr txBox="1"/>
          <p:nvPr/>
        </p:nvSpPr>
        <p:spPr>
          <a:xfrm>
            <a:off x="6662624" y="1703750"/>
            <a:ext cx="369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M PLUS 1p"/>
                <a:ea typeface="M PLUS 1p"/>
                <a:cs typeface="M PLUS 1p"/>
                <a:sym typeface="M PLUS 1p"/>
              </a:rPr>
              <a:t>あなたがこれまでに熱中症のリスクを感じた場所と場面を書き出そう！</a:t>
            </a:r>
            <a:endParaRPr b="1">
              <a:latin typeface="M PLUS 1p"/>
              <a:ea typeface="M PLUS 1p"/>
              <a:cs typeface="M PLUS 1p"/>
              <a:sym typeface="M PLUS 1p"/>
            </a:endParaRPr>
          </a:p>
        </p:txBody>
      </p:sp>
      <p:sp>
        <p:nvSpPr>
          <p:cNvPr id="217" name="Google Shape;217;p33"/>
          <p:cNvSpPr txBox="1"/>
          <p:nvPr/>
        </p:nvSpPr>
        <p:spPr>
          <a:xfrm>
            <a:off x="8079100" y="1558200"/>
            <a:ext cx="10719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800">
                <a:latin typeface="M PLUS 1p"/>
                <a:ea typeface="M PLUS 1p"/>
                <a:cs typeface="M PLUS 1p"/>
                <a:sym typeface="M PLUS 1p"/>
              </a:rPr>
              <a:t>ねっちゅうしょう</a:t>
            </a:r>
            <a:endParaRPr sz="800">
              <a:latin typeface="M PLUS 1p"/>
              <a:ea typeface="M PLUS 1p"/>
              <a:cs typeface="M PLUS 1p"/>
              <a:sym typeface="M PLUS 1p"/>
            </a:endParaRPr>
          </a:p>
        </p:txBody>
      </p:sp>
      <p:sp>
        <p:nvSpPr>
          <p:cNvPr id="2" name="スライド番号プレースホルダー 1">
            <a:extLst>
              <a:ext uri="{FF2B5EF4-FFF2-40B4-BE49-F238E27FC236}">
                <a16:creationId xmlns:a16="http://schemas.microsoft.com/office/drawing/2014/main" id="{A4C91352-981E-F506-436C-3CDA0D83757C}"/>
              </a:ext>
            </a:extLst>
          </p:cNvPr>
          <p:cNvSpPr>
            <a:spLocks noGrp="1"/>
          </p:cNvSpPr>
          <p:nvPr>
            <p:ph type="sldNum" idx="12"/>
          </p:nvPr>
        </p:nvSpPr>
        <p:spPr/>
        <p:txBody>
          <a:bodyPr/>
          <a:lstStyle/>
          <a:p>
            <a:fld id="{00000000-1234-1234-1234-123412341234}" type="slidenum">
              <a:rPr lang="en-US" altLang="ja"/>
              <a:t>9</a:t>
            </a:fld>
            <a:endParaRPr lang="ja-JP" altLang="en-US"/>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2284</Words>
  <Application>Microsoft Office PowerPoint</Application>
  <PresentationFormat>ユーザー設定</PresentationFormat>
  <Paragraphs>283</Paragraphs>
  <Slides>21</Slides>
  <Notes>21</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Simple Light</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大門 龍蔵</dc:creator>
  <cp:lastModifiedBy>大門　龍蔵</cp:lastModifiedBy>
  <cp:revision>97</cp:revision>
  <dcterms:modified xsi:type="dcterms:W3CDTF">2024-03-12T01:24:02Z</dcterms:modified>
</cp:coreProperties>
</file>